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sigs" ContentType="application/vnd.openxmlformats-package.digital-signature-origin"/>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_xmlsignatures/sig2.xml" ContentType="application/vnd.openxmlformats-package.digital-signature-xmlsignatur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5" Type="http://schemas.openxmlformats.org/package/2006/relationships/digital-signature/origin" Target="_xmlsignatures/origin.sigs"/><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127"/>
  <workbookPr codeName="ThisWorkbook"/>
  <mc:AlternateContent xmlns:mc="http://schemas.openxmlformats.org/markup-compatibility/2006">
    <mc:Choice Requires="x15">
      <x15ac:absPath xmlns:x15ac="http://schemas.microsoft.com/office/spreadsheetml/2010/11/ac" url="G:\HSS\FS\16-SSC REPORT WITH DIGITAL SIGNATURE\SIGNED SSC report  - FA\OPENED ENDED FUND\Y2026\03.MAR\DFIX\QUARTERLY\"/>
    </mc:Choice>
  </mc:AlternateContent>
  <xr:revisionPtr revIDLastSave="0" documentId="13_ncr:1_{5DFB4193-DA56-4517-AA24-E19726DE3EE1}" xr6:coauthVersionLast="47" xr6:coauthVersionMax="47" xr10:uidLastSave="{00000000-0000-0000-0000-000000000000}"/>
  <bookViews>
    <workbookView xWindow="-108" yWindow="-108" windowWidth="30936" windowHeight="16776" tabRatio="933" xr2:uid="{00000000-000D-0000-FFFF-FFFF00000000}"/>
  </bookViews>
  <sheets>
    <sheet name="BCTaiSan_06027" sheetId="1" r:id="rId1"/>
    <sheet name="BCKetQuaHoatDong_06028" sheetId="2" r:id="rId2"/>
    <sheet name="BCDanhMucDauTu_06029" sheetId="3" r:id="rId3"/>
    <sheet name="BCHoatDongVay" sheetId="5" r:id="rId4"/>
    <sheet name="Khac_06030" sheetId="4" r:id="rId5"/>
    <sheet name="BCHanMucTuDoanhNN" sheetId="8" r:id="rId6"/>
    <sheet name="BCTaiSanDauTuGianTiepNN" sheetId="7" r:id="rId7"/>
    <sheet name="BCKQHDDauTuGianTiepNN" sheetId="9" r:id="rId8"/>
    <sheet name="BCDMDauTuGianTiepNN" sheetId="10" r:id="rId9"/>
  </sheets>
  <definedNames>
    <definedName name="_xlnm._FilterDatabase" localSheetId="8" hidden="1">BCDMDauTuGianTiepNN!$A$28:$G$40</definedName>
    <definedName name="_xlnm._FilterDatabase" localSheetId="5" hidden="1">BCHanMucTuDoanhNN!$A$20:$F$32</definedName>
    <definedName name="_xlnm._FilterDatabase" localSheetId="7" hidden="1">BCKQHDDauTuGianTiepNN!$A$20:$G$32</definedName>
    <definedName name="_xlnm._FilterDatabase" localSheetId="0" hidden="1">BCTaiSan_06027!$A$19:$F$46</definedName>
    <definedName name="_xlnm._FilterDatabase" localSheetId="6" hidden="1">BCTaiSanDauTuGianTiepNN!$A$20:$G$37</definedName>
    <definedName name="_xlnm.Print_Area" localSheetId="2">BCDanhMucDauTu_06029!$A$1:$G$112</definedName>
    <definedName name="_xlnm.Print_Area" localSheetId="8">BCDMDauTuGianTiepNN!$A$1:$G$55</definedName>
    <definedName name="_xlnm.Print_Area" localSheetId="5">BCHanMucTuDoanhNN!$A$1:$F$47</definedName>
    <definedName name="_xlnm.Print_Area" localSheetId="1">BCKetQuaHoatDong_06028!$A$1:$F$63</definedName>
    <definedName name="_xlnm.Print_Area" localSheetId="7">BCKQHDDauTuGianTiepNN!$A$1:$G$47</definedName>
    <definedName name="_xlnm.Print_Area" localSheetId="0">BCTaiSan_06027!$A$1:$F$61</definedName>
    <definedName name="_xlnm.Print_Area" localSheetId="6">BCTaiSanDauTuGianTiepNN!$A$1:$G$52</definedName>
    <definedName name="_xlnm.Print_Area" localSheetId="4">Khac_06030!$A$1:$E$57</definedName>
    <definedName name="_xlnm.Print_Titles" localSheetId="2">BCDanhMucDauTu_06029!$18:$18</definedName>
    <definedName name="_xlnm.Print_Titles" localSheetId="8">BCDMDauTuGianTiepNN!$18:$18</definedName>
    <definedName name="_xlnm.Print_Titles" localSheetId="5">BCHanMucTuDoanhNN!$18:$18</definedName>
    <definedName name="_xlnm.Print_Titles" localSheetId="1">BCKetQuaHoatDong_06028!$18:$18</definedName>
    <definedName name="_xlnm.Print_Titles" localSheetId="7">BCKQHDDauTuGianTiepNN!$18:$18</definedName>
    <definedName name="_xlnm.Print_Titles" localSheetId="0">BCTaiSan_06027!$18:$18</definedName>
    <definedName name="_xlnm.Print_Titles" localSheetId="6">BCTaiSanDauTuGianTiepNN!$18:$18</definedName>
    <definedName name="_xlnm.Print_Titles" localSheetId="4">Khac_06030!$18:$18</definedName>
    <definedName name="Z_75B53B36_C6F3_4FA2_99C4_2C9B36F8312A_.wvu.FilterData" localSheetId="8" hidden="1">BCDMDauTuGianTiepNN!$A$29:$G$40</definedName>
    <definedName name="Z_75B53B36_C6F3_4FA2_99C4_2C9B36F8312A_.wvu.FilterData" localSheetId="5" hidden="1">BCHanMucTuDoanhNN!$A$21:$F$32</definedName>
    <definedName name="Z_75B53B36_C6F3_4FA2_99C4_2C9B36F8312A_.wvu.FilterData" localSheetId="7" hidden="1">BCKQHDDauTuGianTiepNN!$A$21:$G$32</definedName>
    <definedName name="Z_75B53B36_C6F3_4FA2_99C4_2C9B36F8312A_.wvu.FilterData" localSheetId="0" hidden="1">BCTaiSan_06027!$A$20:$F$46</definedName>
    <definedName name="Z_75B53B36_C6F3_4FA2_99C4_2C9B36F8312A_.wvu.FilterData" localSheetId="6" hidden="1">BCTaiSanDauTuGianTiepNN!$A$21:$G$37</definedName>
    <definedName name="Z_75B53B36_C6F3_4FA2_99C4_2C9B36F8312A_.wvu.PrintArea" localSheetId="2" hidden="1">BCDanhMucDauTu_06029!$A$1:$G$112</definedName>
    <definedName name="Z_75B53B36_C6F3_4FA2_99C4_2C9B36F8312A_.wvu.PrintArea" localSheetId="8" hidden="1">BCDMDauTuGianTiepNN!$A$1:$G$54</definedName>
    <definedName name="Z_75B53B36_C6F3_4FA2_99C4_2C9B36F8312A_.wvu.PrintArea" localSheetId="5" hidden="1">BCHanMucTuDoanhNN!$A$1:$F$46</definedName>
    <definedName name="Z_75B53B36_C6F3_4FA2_99C4_2C9B36F8312A_.wvu.PrintArea" localSheetId="1" hidden="1">BCKetQuaHoatDong_06028!$A$1:$F$63</definedName>
    <definedName name="Z_75B53B36_C6F3_4FA2_99C4_2C9B36F8312A_.wvu.PrintArea" localSheetId="7" hidden="1">BCKQHDDauTuGianTiepNN!$A$1:$G$46</definedName>
    <definedName name="Z_75B53B36_C6F3_4FA2_99C4_2C9B36F8312A_.wvu.PrintArea" localSheetId="0" hidden="1">BCTaiSan_06027!$A$1:$F$60</definedName>
    <definedName name="Z_75B53B36_C6F3_4FA2_99C4_2C9B36F8312A_.wvu.PrintArea" localSheetId="6" hidden="1">BCTaiSanDauTuGianTiepNN!$A$1:$G$51</definedName>
    <definedName name="Z_75B53B36_C6F3_4FA2_99C4_2C9B36F8312A_.wvu.PrintArea" localSheetId="4" hidden="1">Khac_06030!$A$1:$E$57</definedName>
    <definedName name="Z_75B53B36_C6F3_4FA2_99C4_2C9B36F8312A_.wvu.PrintTitles" localSheetId="2" hidden="1">BCDanhMucDauTu_06029!$18:$18</definedName>
    <definedName name="Z_75B53B36_C6F3_4FA2_99C4_2C9B36F8312A_.wvu.PrintTitles" localSheetId="8" hidden="1">BCDMDauTuGianTiepNN!$18:$18</definedName>
    <definedName name="Z_75B53B36_C6F3_4FA2_99C4_2C9B36F8312A_.wvu.PrintTitles" localSheetId="5" hidden="1">BCHanMucTuDoanhNN!$18:$18</definedName>
    <definedName name="Z_75B53B36_C6F3_4FA2_99C4_2C9B36F8312A_.wvu.PrintTitles" localSheetId="1" hidden="1">BCKetQuaHoatDong_06028!$18:$18</definedName>
    <definedName name="Z_75B53B36_C6F3_4FA2_99C4_2C9B36F8312A_.wvu.PrintTitles" localSheetId="7" hidden="1">BCKQHDDauTuGianTiepNN!$18:$18</definedName>
    <definedName name="Z_75B53B36_C6F3_4FA2_99C4_2C9B36F8312A_.wvu.PrintTitles" localSheetId="0" hidden="1">BCTaiSan_06027!$18:$18</definedName>
    <definedName name="Z_75B53B36_C6F3_4FA2_99C4_2C9B36F8312A_.wvu.PrintTitles" localSheetId="6" hidden="1">BCTaiSanDauTuGianTiepNN!$18:$18</definedName>
    <definedName name="Z_75B53B36_C6F3_4FA2_99C4_2C9B36F8312A_.wvu.PrintTitles" localSheetId="4" hidden="1">Khac_06030!$18:$18</definedName>
    <definedName name="Z_D2C4F35B_C134_4704_91B1_53E4FA58B547_.wvu.FilterData" localSheetId="8" hidden="1">BCDMDauTuGianTiepNN!$A$29:$G$40</definedName>
    <definedName name="Z_D2C4F35B_C134_4704_91B1_53E4FA58B547_.wvu.FilterData" localSheetId="5" hidden="1">BCHanMucTuDoanhNN!$A$21:$F$32</definedName>
    <definedName name="Z_D2C4F35B_C134_4704_91B1_53E4FA58B547_.wvu.FilterData" localSheetId="7" hidden="1">BCKQHDDauTuGianTiepNN!$A$21:$G$32</definedName>
    <definedName name="Z_D2C4F35B_C134_4704_91B1_53E4FA58B547_.wvu.FilterData" localSheetId="0" hidden="1">BCTaiSan_06027!$A$20:$F$46</definedName>
    <definedName name="Z_D2C4F35B_C134_4704_91B1_53E4FA58B547_.wvu.FilterData" localSheetId="6" hidden="1">BCTaiSanDauTuGianTiepNN!$A$21:$G$37</definedName>
    <definedName name="Z_D2C4F35B_C134_4704_91B1_53E4FA58B547_.wvu.PrintArea" localSheetId="2" hidden="1">BCDanhMucDauTu_06029!$A$1:$G$112</definedName>
    <definedName name="Z_D2C4F35B_C134_4704_91B1_53E4FA58B547_.wvu.PrintArea" localSheetId="8" hidden="1">BCDMDauTuGianTiepNN!$A$1:$G$54</definedName>
    <definedName name="Z_D2C4F35B_C134_4704_91B1_53E4FA58B547_.wvu.PrintArea" localSheetId="5" hidden="1">BCHanMucTuDoanhNN!$A$1:$F$46</definedName>
    <definedName name="Z_D2C4F35B_C134_4704_91B1_53E4FA58B547_.wvu.PrintArea" localSheetId="1" hidden="1">BCKetQuaHoatDong_06028!$A$1:$F$63</definedName>
    <definedName name="Z_D2C4F35B_C134_4704_91B1_53E4FA58B547_.wvu.PrintArea" localSheetId="7" hidden="1">BCKQHDDauTuGianTiepNN!$A$1:$G$46</definedName>
    <definedName name="Z_D2C4F35B_C134_4704_91B1_53E4FA58B547_.wvu.PrintArea" localSheetId="0" hidden="1">BCTaiSan_06027!$A$1:$F$60</definedName>
    <definedName name="Z_D2C4F35B_C134_4704_91B1_53E4FA58B547_.wvu.PrintArea" localSheetId="6" hidden="1">BCTaiSanDauTuGianTiepNN!$A$1:$G$51</definedName>
    <definedName name="Z_D2C4F35B_C134_4704_91B1_53E4FA58B547_.wvu.PrintArea" localSheetId="4" hidden="1">Khac_06030!$A$1:$E$57</definedName>
    <definedName name="Z_D2C4F35B_C134_4704_91B1_53E4FA58B547_.wvu.PrintTitles" localSheetId="2" hidden="1">BCDanhMucDauTu_06029!$18:$18</definedName>
    <definedName name="Z_D2C4F35B_C134_4704_91B1_53E4FA58B547_.wvu.PrintTitles" localSheetId="8" hidden="1">BCDMDauTuGianTiepNN!$18:$18</definedName>
    <definedName name="Z_D2C4F35B_C134_4704_91B1_53E4FA58B547_.wvu.PrintTitles" localSheetId="5" hidden="1">BCHanMucTuDoanhNN!$18:$18</definedName>
    <definedName name="Z_D2C4F35B_C134_4704_91B1_53E4FA58B547_.wvu.PrintTitles" localSheetId="1" hidden="1">BCKetQuaHoatDong_06028!$18:$18</definedName>
    <definedName name="Z_D2C4F35B_C134_4704_91B1_53E4FA58B547_.wvu.PrintTitles" localSheetId="7" hidden="1">BCKQHDDauTuGianTiepNN!$18:$18</definedName>
    <definedName name="Z_D2C4F35B_C134_4704_91B1_53E4FA58B547_.wvu.PrintTitles" localSheetId="0" hidden="1">BCTaiSan_06027!$18:$18</definedName>
    <definedName name="Z_D2C4F35B_C134_4704_91B1_53E4FA58B547_.wvu.PrintTitles" localSheetId="6" hidden="1">BCTaiSanDauTuGianTiepNN!$18:$18</definedName>
    <definedName name="Z_D2C4F35B_C134_4704_91B1_53E4FA58B547_.wvu.PrintTitles" localSheetId="4" hidden="1">Khac_06030!$18:$18</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759" uniqueCount="384">
  <si>
    <t>Fund Management Company:</t>
  </si>
  <si>
    <t xml:space="preserve">Supervising bank: </t>
  </si>
  <si>
    <t xml:space="preserve">Fund name: </t>
  </si>
  <si>
    <t>Reporting Date:</t>
  </si>
  <si>
    <t>I</t>
  </si>
  <si>
    <t>STT
No</t>
  </si>
  <si>
    <t>Nội dung
Indicator</t>
  </si>
  <si>
    <t>Mã chỉ tiêu
Code</t>
  </si>
  <si>
    <t>TÀI SẢN
ASSETS</t>
  </si>
  <si>
    <t>2200</t>
  </si>
  <si>
    <t>I.1</t>
  </si>
  <si>
    <t>Tiền và các khoản tương đương tiền
Cash and Cash Equivalents</t>
  </si>
  <si>
    <t>2201</t>
  </si>
  <si>
    <t>2202</t>
  </si>
  <si>
    <t>Tiền gửi ngân hàng
Cash at Bank</t>
  </si>
  <si>
    <t>2203</t>
  </si>
  <si>
    <t>I.2</t>
  </si>
  <si>
    <t>Các khoản đầu tư (kê chi tiết)
Investments</t>
  </si>
  <si>
    <t>2205</t>
  </si>
  <si>
    <t>Trái phiếu
Bonds</t>
  </si>
  <si>
    <t>I.3</t>
  </si>
  <si>
    <t>Cổ tức, trái tức được nhận
Dividend, Coupon Receivables</t>
  </si>
  <si>
    <t>2206</t>
  </si>
  <si>
    <t>I.4</t>
  </si>
  <si>
    <t>Lãi được nhận
Interest Receivables</t>
  </si>
  <si>
    <t>2207</t>
  </si>
  <si>
    <t>I.5</t>
  </si>
  <si>
    <t>Tiền bán chứng khoán chờ thu
Securities Trading Receivables</t>
  </si>
  <si>
    <t>2208</t>
  </si>
  <si>
    <t>I.6</t>
  </si>
  <si>
    <t>Các khoản phải thu khác
Other Receivables</t>
  </si>
  <si>
    <t>2210</t>
  </si>
  <si>
    <t>I.7</t>
  </si>
  <si>
    <t>Các tài sản khác
Other Assets</t>
  </si>
  <si>
    <t>2211</t>
  </si>
  <si>
    <t>I.8</t>
  </si>
  <si>
    <t>TỔNG TÀI SẢN
TOTAL ASSETS</t>
  </si>
  <si>
    <t>2212</t>
  </si>
  <si>
    <t>II</t>
  </si>
  <si>
    <t>Nợ
Liability</t>
  </si>
  <si>
    <t>2213</t>
  </si>
  <si>
    <t>II.1</t>
  </si>
  <si>
    <t>Tiền phải thanh toán mua chứng khoán
Securities Trading Payables</t>
  </si>
  <si>
    <t>2214</t>
  </si>
  <si>
    <t>II.2</t>
  </si>
  <si>
    <t>Các khoản phải trả khác
Other Payables</t>
  </si>
  <si>
    <t>2215</t>
  </si>
  <si>
    <t>II.3</t>
  </si>
  <si>
    <t>TỔNG NỢ
TOTAL LIABILITIES</t>
  </si>
  <si>
    <t>2216</t>
  </si>
  <si>
    <t>2217</t>
  </si>
  <si>
    <t>2218</t>
  </si>
  <si>
    <t>2219</t>
  </si>
  <si>
    <t>Đại diện có thẩm quyền của Ngân hàng giám sát</t>
  </si>
  <si>
    <t>Đại diện có thẩm quyền của Công ty quản lý Quỹ</t>
  </si>
  <si>
    <t>Authorised Representative of Supervisory Bank</t>
  </si>
  <si>
    <t>Authorised Representative of Fund Management Company</t>
  </si>
  <si>
    <t>Chỉ tiêu
Indicator</t>
  </si>
  <si>
    <t>2220</t>
  </si>
  <si>
    <t>2221</t>
  </si>
  <si>
    <t>2222</t>
  </si>
  <si>
    <t>2223</t>
  </si>
  <si>
    <t>2224</t>
  </si>
  <si>
    <t>2225</t>
  </si>
  <si>
    <t>2226</t>
  </si>
  <si>
    <t>2227</t>
  </si>
  <si>
    <t>2228</t>
  </si>
  <si>
    <t>2229</t>
  </si>
  <si>
    <t>2230</t>
  </si>
  <si>
    <t>2231</t>
  </si>
  <si>
    <t>2232</t>
  </si>
  <si>
    <t>III</t>
  </si>
  <si>
    <t>2233</t>
  </si>
  <si>
    <t>IV</t>
  </si>
  <si>
    <t>2234</t>
  </si>
  <si>
    <t>Lãi (lỗ) thực tế phát sinh từ hoạt động đầu tư
Realised Gain / (Loss) from disposal of investment</t>
  </si>
  <si>
    <t>2235</t>
  </si>
  <si>
    <t>Thay đổi về giá trị của các khoản đầu tư trong kỳ
Unrealised Gain / (Loss) due to market price</t>
  </si>
  <si>
    <t>2236</t>
  </si>
  <si>
    <t>V</t>
  </si>
  <si>
    <t>2237</t>
  </si>
  <si>
    <t>VI</t>
  </si>
  <si>
    <t>2238</t>
  </si>
  <si>
    <t>VII</t>
  </si>
  <si>
    <t>2239</t>
  </si>
  <si>
    <t>VIII</t>
  </si>
  <si>
    <t>2243</t>
  </si>
  <si>
    <t>STT/No.</t>
  </si>
  <si>
    <t>Loại
Category</t>
  </si>
  <si>
    <t>Số Lượng
Quantity</t>
  </si>
  <si>
    <t>Giá thị trường
hoặc giá trị hợp lý tại ngày báo cáo
Market price</t>
  </si>
  <si>
    <t>Tổng giá trị (Đồng)
Value (VND)</t>
  </si>
  <si>
    <t>Tỷ lệ % Tổng giá trị tài sản của Quỹ
% of total asset</t>
  </si>
  <si>
    <t>MỘT SỐ CHỈ TIÊU KHÁC / OTHER INDICATORS</t>
  </si>
  <si>
    <t>Chỉ tiêu/Indicators</t>
  </si>
  <si>
    <t>Mã chỉ tiêu/Code</t>
  </si>
  <si>
    <t>CÁC CHỈ TIÊU VỀ HIỆU QUẢ HOẠT ĐỘNG
INVESTMENT PERFORMANCE INDICATORS</t>
  </si>
  <si>
    <t>2264</t>
  </si>
  <si>
    <t>2265</t>
  </si>
  <si>
    <t>2266</t>
  </si>
  <si>
    <t>22661</t>
  </si>
  <si>
    <t>Chi phí kiểm toán trả cho tổ chức kiểm toán (nếu phát sinh) / Giá trị tài sản ròng trung bình trong kỳ (%)
Audit fee expense over average NAV ratio (%)</t>
  </si>
  <si>
    <t>2267</t>
  </si>
  <si>
    <t>2268</t>
  </si>
  <si>
    <t>2269</t>
  </si>
  <si>
    <t>2270</t>
  </si>
  <si>
    <t>CÁC CHỈ TIÊU KHÁC
OTHER INDICATORS</t>
  </si>
  <si>
    <t>2272</t>
  </si>
  <si>
    <t>2273</t>
  </si>
  <si>
    <t>2274</t>
  </si>
  <si>
    <t>2275</t>
  </si>
  <si>
    <t>2276</t>
  </si>
  <si>
    <t>2277</t>
  </si>
  <si>
    <t>2278</t>
  </si>
  <si>
    <t>2279</t>
  </si>
  <si>
    <t>2280</t>
  </si>
  <si>
    <t>2281</t>
  </si>
  <si>
    <t>2282</t>
  </si>
  <si>
    <t>2283</t>
  </si>
  <si>
    <t>2284</t>
  </si>
  <si>
    <t>Số nhà đầu tư tham gia vào quỹ, kể cả giao dịch ký danh
Number of investors of the Fund at the end of the period</t>
  </si>
  <si>
    <t>2285</t>
  </si>
  <si>
    <t>Công ty TNHH Một Thành Viên Quản lý Quỹ Dai-ichi Life Việt Nam</t>
  </si>
  <si>
    <t>Dai-ichi Life Vietnam Fund Management Company Limited</t>
  </si>
  <si>
    <t>HSBC Bank (Vietnam) Limited</t>
  </si>
  <si>
    <t>Ngân hàng TNHH một thành viên HSBC (Việt Nam)</t>
  </si>
  <si>
    <t>Cổ phiếu
Shares</t>
  </si>
  <si>
    <t>Các loại chứng khoán khác
Other secutiries</t>
  </si>
  <si>
    <t>Đầu tư khác
Other investments</t>
  </si>
  <si>
    <t>Tiền bán cổ phiếu chờ thu
Unsettled sale of shares</t>
  </si>
  <si>
    <t>Tiền bán trái phiếu chờ thu
Unsettled sale of bonds</t>
  </si>
  <si>
    <t>Phải trả về mua cổ phiếu
Unsettled purchase of shares</t>
  </si>
  <si>
    <t>Phải trả về mua trái phiếu
Unsettled purchase of bonds</t>
  </si>
  <si>
    <t>A</t>
  </si>
  <si>
    <t>STT
No.</t>
  </si>
  <si>
    <t>Nội dung hoạt động (nêu chi tiết theo mục tiêu và đối tác)
Description</t>
  </si>
  <si>
    <t>Đối tác
Counterparty</t>
  </si>
  <si>
    <t>Mục tiêu/Tài sản đảm bảo Collateral</t>
  </si>
  <si>
    <t>Kỳ hạn
Term</t>
  </si>
  <si>
    <t>Giá trị khoản vay hoặc khoản cho vay
Amount</t>
  </si>
  <si>
    <t>Thời điểm giao dịch 
As at transaction date</t>
  </si>
  <si>
    <t>Thời điểm báo cáo
As at reporting date</t>
  </si>
  <si>
    <t>Ngày tháng năm
Date</t>
  </si>
  <si>
    <t>Tỷ lệ giá trị hợp đồng/giá trị tài sản ròng của quỹ 
Balance/NAV</t>
  </si>
  <si>
    <t>Ngày tháng năm 
Date</t>
  </si>
  <si>
    <t>2287</t>
  </si>
  <si>
    <t>2288</t>
  </si>
  <si>
    <t>2289</t>
  </si>
  <si>
    <t>Tổng giá trị các hợp đồng Repo/giá trị tài sản ròng
Repo/NAV</t>
  </si>
  <si>
    <t>2290</t>
  </si>
  <si>
    <t>Tổng giá trị các khoản vay/giá trị tài sản ròng (=I+II)
Total Borrowings, Repo/NAV</t>
  </si>
  <si>
    <t>2291</t>
  </si>
  <si>
    <t>2292</t>
  </si>
  <si>
    <t>2293</t>
  </si>
  <si>
    <t>2295</t>
  </si>
  <si>
    <t>Tổng giá trị các hợp đồng/giá trị tài sản ròng của quỹ
Reverse Repo/NAV</t>
  </si>
  <si>
    <t>2296</t>
  </si>
  <si>
    <t>B</t>
  </si>
  <si>
    <t>Tổng giá trị các khoản cho vay/giá trị tài sản ròng  (=III + IV)
Total Loans/NAV</t>
  </si>
  <si>
    <t>2297</t>
  </si>
  <si>
    <t>Tổng giá trị các khoản vay tiền/giá trị tài sản ròng
Borowings/NAV</t>
  </si>
  <si>
    <t>1</t>
  </si>
  <si>
    <t>2</t>
  </si>
  <si>
    <t>3</t>
  </si>
  <si>
    <t>4</t>
  </si>
  <si>
    <t>…</t>
  </si>
  <si>
    <t>….</t>
  </si>
  <si>
    <t>Tình hình thực hiện hạn mức tự doanh đầu tư gián tiếp ra nước ngoài/ Report on foreign portfolio investment limit</t>
  </si>
  <si>
    <t>Giá trị/ Value</t>
  </si>
  <si>
    <t>Ngoại tệ/ Foreign currency</t>
  </si>
  <si>
    <t>Hạn mức tự doanh được Ngân hàng Nhà nước xác nhận/ Approved limit by SBV</t>
  </si>
  <si>
    <t>Đô la Mỹ/ US Dollar</t>
  </si>
  <si>
    <t>Giá trị đã đầu tư tại thời điểm cuối tháng/ Total invested value as of month-end date</t>
  </si>
  <si>
    <t>Tỷ VND (quy đổi)/ Billion VND (exchange)</t>
  </si>
  <si>
    <t>Giá trị đã đầu tư trong tháng/ Total invested value in month</t>
  </si>
  <si>
    <t>Giá trị còn được đầu tư (IV = I-II)/ Total remaining limit</t>
  </si>
  <si>
    <t>(Tỷ giá được quy đổi theo tỷ giá giao dịch thực tế tại thời điểm phát sinh giao dịch/ Exchange rate is converted according to actual exchange rate on transaction date)</t>
  </si>
  <si>
    <t>BÁO CÁO VỀ TÀI SẢN ĐẦU TƯ GIÁN TIẾP RA NƯỚC NGOÀI/ FOREIGN PORTFOLIO INVESTMENT ASSET REPORT</t>
  </si>
  <si>
    <t>STT/ No</t>
  </si>
  <si>
    <t>Tài sản/ Asset tpye</t>
  </si>
  <si>
    <t>Mã chỉ tiêu/ Code</t>
  </si>
  <si>
    <t>Kỳ báo cáo/ This period</t>
  </si>
  <si>
    <t>Kỳ trước/ Last period</t>
  </si>
  <si>
    <t>%/cùng kỳ năm trước/ % compared to same period last year</t>
  </si>
  <si>
    <t>Tiền
Cash</t>
  </si>
  <si>
    <t>Tiền gửi ngân hàng 
Cash at banks</t>
  </si>
  <si>
    <t>Các khoản tương đương tiền
Cash equivalents</t>
  </si>
  <si>
    <t>Các khoản đầu tư (kê chi tiết)
Investment</t>
  </si>
  <si>
    <t>Cổ tức, trái tức được nhận
Dividend, Coupon receivable</t>
  </si>
  <si>
    <t>Tiền bán chứng khoán chờ thu (kê chi tiết)
Securities Trading Receivables</t>
  </si>
  <si>
    <t>Tổng tài sản
Total assets</t>
  </si>
  <si>
    <t>Ngoại tệ/ Foreign currency</t>
  </si>
  <si>
    <t>Tiền phải thanh toán mua chứng khoán (kê chi tiết)
Securities Trading Payables</t>
  </si>
  <si>
    <t>Các khoản phải trả khác
Other Payable</t>
  </si>
  <si>
    <t>Tổng nợ
Total Liabialities</t>
  </si>
  <si>
    <t>STT/  No</t>
  </si>
  <si>
    <t>Nợ/ Liabilities</t>
  </si>
  <si>
    <t>Loại tài sản (nêu chi tiết)/ Asset type</t>
  </si>
  <si>
    <t>Số lượng/ Quantity</t>
  </si>
  <si>
    <t>Giá thị trường hoặc giá trị hợp lý tại ngày báo cáo/ Market value as of reporting date</t>
  </si>
  <si>
    <t>BÁO CÁO KẾT QUẢ HOẠT ĐỘNG ĐẦU TƯ GIÁN TIẾP RA NƯỚC NGOÀI/ FOREIGN PORTFOLIO INVESTMENT PROFIT AND LOSS REPORT</t>
  </si>
  <si>
    <t>Chỉ tiêu/ Indicators</t>
  </si>
  <si>
    <t>Kỳ báo cáo/ This period</t>
  </si>
  <si>
    <t>Lũy kế từ đầu năm/ Accmulated from beginning of the year</t>
  </si>
  <si>
    <t>Thu nhập từ hoạt động đầu tư gián tiếp ra nước ngoài
Income from foreign portfolio investment activities</t>
  </si>
  <si>
    <t>Cổ tức, trái tức được nhận
Dividend, coupon receivables</t>
  </si>
  <si>
    <t>Lãi được nhận
Interest receivable</t>
  </si>
  <si>
    <t>Các khoản thu nhập khác (kê chi tiết)
Other income</t>
  </si>
  <si>
    <t>Chi phí đầu tư gián tiếp ra nước ngoài
Foreign portfolio investment expense</t>
  </si>
  <si>
    <t>Các loại phí khác (kê chi tiết)
Other expenses</t>
  </si>
  <si>
    <t>Phí lưu ký tại nước ngoài
Overseas custody fee</t>
  </si>
  <si>
    <t>Thu nhập ròng từ hoạt động đầu tư gián tiếp ra nước ngoài (I-II)
Net income from foreign portfolio investment activities</t>
  </si>
  <si>
    <t>Lãi (lỗ) từ hoạt động đầu tư gián tiếp ra nước ngoài
Gain/Loss from foreign portfolio investment activities</t>
  </si>
  <si>
    <t>BÁO CÁO DANH MỤC TÀI SẢN ĐẦU TƯ GIÁN TIẾP RA NƯỚC NGOÀI/ INVESTMENT PORTFOLIO REPORT</t>
  </si>
  <si>
    <t>Tổng giá trị/ Total value</t>
  </si>
  <si>
    <t>Tỷ lệ %/Tổng giá trị tài sản ròng/ % Total Net Asset Value</t>
  </si>
  <si>
    <t>Tổng
Total</t>
  </si>
  <si>
    <t>Trái phiếu Chính phủ
Government bonds</t>
  </si>
  <si>
    <t>Cổ phiếu niêm yết
Listed Equity</t>
  </si>
  <si>
    <t>Chứng chỉ quỹ niêm yết
Listed fund certificate</t>
  </si>
  <si>
    <t>Các loại tài sản khác
Other assets</t>
  </si>
  <si>
    <t>Tổng giá trị danh mục
Total value of portfolio</t>
  </si>
  <si>
    <r>
      <t xml:space="preserve">Tổng giá trị các hợp đồng/giá trị tài sản ròng của quỹ
</t>
    </r>
    <r>
      <rPr>
        <i/>
        <sz val="10"/>
        <rFont val="Tahoma"/>
        <family val="2"/>
      </rPr>
      <t>Total Margin/NAV</t>
    </r>
  </si>
  <si>
    <r>
      <t xml:space="preserve">Các khoản vay tiền </t>
    </r>
    <r>
      <rPr>
        <i/>
        <sz val="10"/>
        <rFont val="Tahoma"/>
        <family val="2"/>
      </rPr>
      <t xml:space="preserve">(nêu chi tiết từng hợp đồng)
</t>
    </r>
    <r>
      <rPr>
        <sz val="10"/>
        <rFont val="Tahoma"/>
        <family val="2"/>
      </rPr>
      <t xml:space="preserve">Borrowings </t>
    </r>
    <r>
      <rPr>
        <i/>
        <sz val="10"/>
        <rFont val="Tahoma"/>
        <family val="2"/>
      </rPr>
      <t>(detail by each contract)</t>
    </r>
  </si>
  <si>
    <r>
      <t xml:space="preserve">Hợp đồng Repo </t>
    </r>
    <r>
      <rPr>
        <i/>
        <sz val="10"/>
        <rFont val="Tahoma"/>
        <family val="2"/>
      </rPr>
      <t xml:space="preserve">(nêu chi tiết từng hợp đồng)
</t>
    </r>
    <r>
      <rPr>
        <sz val="10"/>
        <rFont val="Tahoma"/>
        <family val="2"/>
      </rPr>
      <t>Repo</t>
    </r>
    <r>
      <rPr>
        <i/>
        <sz val="10"/>
        <rFont val="Tahoma"/>
        <family val="2"/>
      </rPr>
      <t xml:space="preserve"> (detail by each contract)</t>
    </r>
  </si>
  <si>
    <r>
      <t xml:space="preserve">Cho vay chứng khoán </t>
    </r>
    <r>
      <rPr>
        <i/>
        <sz val="10"/>
        <rFont val="Tahoma"/>
        <family val="2"/>
      </rPr>
      <t xml:space="preserve">(nêu chi tiết từng hợp đồng)
</t>
    </r>
    <r>
      <rPr>
        <sz val="10"/>
        <rFont val="Tahoma"/>
        <family val="2"/>
      </rPr>
      <t>Margin</t>
    </r>
    <r>
      <rPr>
        <i/>
        <sz val="10"/>
        <rFont val="Tahoma"/>
        <family val="2"/>
      </rPr>
      <t xml:space="preserve"> (detail by each contract)</t>
    </r>
  </si>
  <si>
    <r>
      <t>Hợp đồng Reverse Repo</t>
    </r>
    <r>
      <rPr>
        <i/>
        <sz val="10"/>
        <rFont val="Tahoma"/>
        <family val="2"/>
      </rPr>
      <t xml:space="preserve"> (nêu chi tiết từng hợp đồng)
</t>
    </r>
    <r>
      <rPr>
        <sz val="10"/>
        <rFont val="Tahoma"/>
        <family val="2"/>
      </rPr>
      <t>Reverse Repo</t>
    </r>
    <r>
      <rPr>
        <i/>
        <sz val="10"/>
        <rFont val="Tahoma"/>
        <family val="2"/>
      </rPr>
      <t xml:space="preserve"> (Detail by each contract)</t>
    </r>
  </si>
  <si>
    <t>Chứng chỉ tiền gửi
Certificate Deposits</t>
  </si>
  <si>
    <t xml:space="preserve"> -</t>
  </si>
  <si>
    <t>Ghi chú / Notes:</t>
  </si>
  <si>
    <t>Trái phiếu niêm yết
Listed Bond</t>
  </si>
  <si>
    <t xml:space="preserve">IV </t>
  </si>
  <si>
    <t xml:space="preserve">
</t>
  </si>
  <si>
    <t xml:space="preserve">Ông/Mr. Trần Châu Danh 
Tổng Giám Đốc </t>
  </si>
  <si>
    <t>Lũy kế từ đầu năm/Accumulated from the beginning of the year</t>
  </si>
  <si>
    <t>Thu nhập từ hoạt động đầu tư
Income from Investment Activities</t>
  </si>
  <si>
    <t>Cổ tức, trái tức được nhận
Dividend, Coupon</t>
  </si>
  <si>
    <t>Lãi được nhận
Income from Interest</t>
  </si>
  <si>
    <t>Các khoản thu nhập khác
Other income</t>
  </si>
  <si>
    <t>Chi phí
Expense</t>
  </si>
  <si>
    <t>Chi phí kiểm toán trả cho tổ chức kiểm toán
Audit fee</t>
  </si>
  <si>
    <t>Các loại phí, chi phí khác
Other fees, expenses</t>
  </si>
  <si>
    <t>Phí ngân hàng
Bank Charges</t>
  </si>
  <si>
    <t>Chi phí khác
Other expenses</t>
  </si>
  <si>
    <t>Thu nhập ròng từ hoạt động đầu tư ( = I - II)
Net Income from Investment Activities ( = I - II)</t>
  </si>
  <si>
    <t>Lãi (lỗ) từ hoạt động đầu tư
Gain / (Loss) from Investment Activities</t>
  </si>
  <si>
    <t>Thay đổi của giá trị tài sản ròng của Quỹ do các hoạt động đầu tư trong kỳ (III + IV)
Change of Net Asset Value of the Fund due to investment activities during the period ( = III + IV)</t>
  </si>
  <si>
    <t>Giá trị tài sản ròng đầu kỳ
Net Asset Value at the beginning of period</t>
  </si>
  <si>
    <t>Giá trị tài sản ròng cuối kỳ
Net Asset Value at the end of period</t>
  </si>
  <si>
    <t>Phụ lục XXVI. Mẫu báo cáo về hoạt động của quỹ/công ty đầu tư chứng khoán
Appendix XXVI. Fund's/Securirites Investment Company's Activities Report</t>
  </si>
  <si>
    <t>(Ban hành kèm theo Thông tư số 98/2020/TT-BTC ngày 16 tháng 11 năm 2020 của Bộ trưởng Bộ Tài chính)
(Issued in association with Circular 98/2020/TT-BTC dated 16 Nov 2020 of the Minister of Finance)</t>
  </si>
  <si>
    <t>CỘNG HÒA XÃ HỘI CHỦ NGHĨA VIỆT NAM
Độc lập - Tự do - Hạnh phúc</t>
  </si>
  <si>
    <t>BÁO CÁO 
VỀ HOẠT ĐỘNG ĐẦU TƯ
INVESTMENT ACTIVITIES REPORT</t>
  </si>
  <si>
    <t>1. Tên Quỹ:</t>
  </si>
  <si>
    <t>2. Tên Công ty quản lý quỹ:</t>
  </si>
  <si>
    <t>3. Tên ngân hàng giám sát:</t>
  </si>
  <si>
    <t>4. Ngày lập báo cáo:</t>
  </si>
  <si>
    <t>Tiền, tương đương tiền
Cash, Cash Equivalents</t>
  </si>
  <si>
    <t>Thu từ cho thuê bất động sản đầu tư (áp dụng đối với các quỹ được phép đầu tư bất động sản)
Rented real estate (apply for funds which were allowed to invest real estate)</t>
  </si>
  <si>
    <t>Tiền bán bất động sản chờ thu (kê chi tiết - áp dụng đối với các quỹ được phép đầu tư bất động sản)
Receivable from rented real estate (apply for funds which were allowed to invest real estate)</t>
  </si>
  <si>
    <t>I.9</t>
  </si>
  <si>
    <t>I.10</t>
  </si>
  <si>
    <t>Tiền phải thanh toán mua bất động sản
Real estate trading payables</t>
  </si>
  <si>
    <t>II.4</t>
  </si>
  <si>
    <t>Tổng số chứng chỉ quỹ đang lưu hành
Total Outstanding Fund Certificates</t>
  </si>
  <si>
    <t>Giá trị tài sản ròng trên một chứng chỉ quỹ/cổ phiếu
Net Asset Value per Fund Certificate/share</t>
  </si>
  <si>
    <t>Thu từ bất động sản cho thuê (áp dụng đối với các quỹ được phép đầu tư bất động sản)
Rented real estate (apply for funds which were allowed to invest real estate)</t>
  </si>
  <si>
    <t>Chi phí quản lý trả cho công ty quản lý quỹ
Management Fee paid to Fund Management Company</t>
  </si>
  <si>
    <t>Chi phí lưu ký, giám sát trả cho Ngân hàng Giám sát/ VSD
Custody, Supervising Fees paid to Supervising Bank/VSD</t>
  </si>
  <si>
    <t>Chi phí quản trị quỹ và các chi phí khác mà công ty quản lý quỹ trả cho tổ chức cung cấp dịch vụ có liên quan
Fund Administration Fee and other fee paid to relevant Fund's service providers</t>
  </si>
  <si>
    <t>Chi phí dịch vụ quản lý bất động sản (áp dụng đối với các quỹ được phép đầu tư bất động sản)
Management fee for real estate (apply for funds which were allowed to invest real estate)</t>
  </si>
  <si>
    <t>Chi phí dịch vụ định giá bất động sản (áp dụng đối với các quỹ được phép đầu tư bất động sản)
Expertise fee for real estate (apply for funds which were allowed to invest real estate)</t>
  </si>
  <si>
    <t>Chi phí dịch vụ tư vấn pháp lý, dịch vụ báo giá và các dịch vụ hợp lý khác, thù lao trả cho Ban đại diện quỹ/Hội đồng quản trị
Legal consultancy expenses, price quotation fee, other valid expenses, remuneration payable to fund representative board/Board of Directors</t>
  </si>
  <si>
    <t>Chi phí dự thảo, in ấn, gửi Bản cáo bạch, Bản cáo bạch tóm tắt, báo cáo tài chính, xác nhận giao dịch, sao kê tài khoản và các tài liệu khác cho nhà đầu tư; chi phí công bố thông tin của quỹ; chi phí tổ chức họp đại hội nhà đầu tư/Đại hội đồng cổ đông, Ban đại diện quỹ/Hội đồng quản trị
Fee for drafting, printing, distribution of prospectus, summarised propectus, financial statements, transaction confirmations, account statements and other documents to investors; information disclosure fee; fee for organising annual general meeting/shareholders' meeting, board of representatives meeting/Board of Directors</t>
  </si>
  <si>
    <t>Chi phí liên quan đến thực hiện các giao dịch tài sản của quỹ/công ty
Expenses related to execution of fund’s/company's asset transactions</t>
  </si>
  <si>
    <t>Lãi (lỗ) thực tế phát sinh từ hoạt động đầu tư hoặc chuyển nhượng bất động sản
Realised Gain / (Loss) from disposal of investment or transfer real estate</t>
  </si>
  <si>
    <t>Thay đổi giá trị tài sản ròng của Quỹ/Công ty trong kỳ
Change of Net Asset Value of the Fund/Company during the period</t>
  </si>
  <si>
    <t>Thay đổi giá trị tài sản ròng của Quỹ/Công ty đầu tư chứng khoán do các hoạt động đầu tư của trong kỳ
Change of Net Asset Value due to investment activities during the period</t>
  </si>
  <si>
    <t>Thay đổi giá trị tài sản ròng do việc chi trả lợi tức/cổ tức cho các nhà đầu tư/cổ đông trong kỳ
Change of Net Asset Value due to dividend distribution to investors/shareholders during the period</t>
  </si>
  <si>
    <t>Thay đổi GTTSR do phát hành thêm/mua lại Chứng chỉ Quỹ
Change of Net Asset Value due to subscription/redemption during the period</t>
  </si>
  <si>
    <t>BÁO CÁO DANH MỤC ĐẦU TƯ / INVESTMENT PORTFOLIO REPORT</t>
  </si>
  <si>
    <t>Bất động sản đầu tư (áp dụng đối với các quỹ được phép đầu tư bất động sản)
Investment real estate (apply for funds which were allowed to invest real estate)</t>
  </si>
  <si>
    <t>Cổ phiếu niêm yết, đăng ký giao dịch, chứng chỉ quỹ niêm yết
Listed equity, registered for trading, listed fund certificate</t>
  </si>
  <si>
    <t>Cổ phiếu chưa niêm yết, đăng ký giao dịch, chứng chỉ quỹ không niêm yết
Unlisted equity, unregistered for trading, unlisted Fund Certificate</t>
  </si>
  <si>
    <t>Trái phiếu
Bond</t>
  </si>
  <si>
    <t>Các loại chứng khoán khác
Other securities</t>
  </si>
  <si>
    <t>Các tài sản khác
Other assets</t>
  </si>
  <si>
    <t>Cổ tức được nhận
Dividend receivables</t>
  </si>
  <si>
    <t xml:space="preserve">Lãi trái phiếu được nhận
Bond interest receivables </t>
  </si>
  <si>
    <t>Lãi tiền gửi được nhận
Deposit interest received</t>
  </si>
  <si>
    <t>Các khoản đặt cọc và ứng trước
Deposit and cash advance</t>
  </si>
  <si>
    <t>Tiền bán chứng khoán chờ thu
Unsettled sales</t>
  </si>
  <si>
    <t xml:space="preserve">Tiền gửi có kỳ hạn trên 3 tháng
Deposits with terms to maturity of over three months </t>
  </si>
  <si>
    <t xml:space="preserve">Chứng chỉ tiền gửi có kỳ hạn trên 3 tháng
Certificate Deposits with terms to maturity of over three months </t>
  </si>
  <si>
    <t>Phải thu khác
Other receivables</t>
  </si>
  <si>
    <t>Tiền
Cash</t>
  </si>
  <si>
    <t>Tổng giá trị danh mục
Total Assets</t>
  </si>
  <si>
    <t>Tỷ lệ giá dịch vụ quản lý trả cho công ty quản lý quỹ / Giá trị tài sản ròng trung bình trong kỳ  (%)
Management expense over average NAV ratio (%)</t>
  </si>
  <si>
    <t>Tỷ lệ giá dịch vụ lưu ký, giám sát trả cho Ngân hàng Giám sát / Giá trị tài sản ròng trung bình trong kỳ  (%)
Custodian and supervising fee expense over average NAV ratio (%)</t>
  </si>
  <si>
    <t>Tỷ lệ chi phí dịch vụ quản trị quỹ và các chi phí khác mà công ty quản lý quỹ trả cho tổ chức cung cấp dịch vụ có liên quan / Giá trị tài sản ròng của quỹ trung bình trong kỳ (%)
Outsourcing service expenses over average NAV ratio (%)</t>
  </si>
  <si>
    <t>Chi phí trả cho tổ chức quản lý bất động sản/ Giá trị tài sản
ròng trung bình trong kỳ (%)
Management expense for real estate over NAV ratio (%)</t>
  </si>
  <si>
    <t>Chi phí trả cho doanh nghiệp thẩm định giá bất động sản/Giá
trị tài sản ròng trung bình trong kỳ (%)
Expertise expense for real estate over NAV ratio (%)</t>
  </si>
  <si>
    <t>Chi phí dịch vụ tư vấn pháp lý, dịch vụ báo giá và các dịch vụ hợp lý khác, thù lao trả cho ban đại diện quỹ (Hội đồng quản
trị) / Giá trị tài sản ròng trung bình trong kỳ (%)
Legal consultancy, OTC price quotation and other valid service fees; Board of Representatives' remuneration (Board of Director) expense over average NAV ratio (%)</t>
  </si>
  <si>
    <t>Tỷ lệ chi phí/Giá trị tài sản ròng trung bình trong kỳ (%)
Operating expense over average NAV ratio (%)</t>
  </si>
  <si>
    <t>Tốc độ vòng quay danh mục trong kỳ (%)
Portfolio turnover rate (%)</t>
  </si>
  <si>
    <t>Tỷ lệ thu nhập (tính cả thu nhập từ lãi, cổ tức, trái tức, chênh
lệch giá)/Giá trị tài sản ròng (áp dụng đối với quỹ thành viên,
quỹ đóng, công ty đầu tư chứng khoán)
Revenue (including interest, dividend, bond interest, price difference) over average NAV ratio (apply for member fund, closed end fund, securities investment company)</t>
  </si>
  <si>
    <t>Quy mô quỹ/công ty đầu kỳ
Fund/company scale at the beginning of the period</t>
  </si>
  <si>
    <t>Tổng giá trị chứng chỉ quỹ/cổ phiếu đang lưu hành đầu kỳ
Total value of outstanding Fund Certificate/share at the beginning of period</t>
  </si>
  <si>
    <t>Tổng số lượng chứng chỉ quỹ/cổ phiếu đang lưu hành đầu kỳ
Total number of outstanding Fund Certificate/share at the beginning of period</t>
  </si>
  <si>
    <t>Thay đổi quy mô trong kỳ
Change of scale during the period</t>
  </si>
  <si>
    <t>Số lượng chứng chỉ quỹ/cổ phiếu phát hành thêm trong kỳ
Number of Fund Certificates/share subscribed during the period</t>
  </si>
  <si>
    <t>Giá trị vốn thực huy động thêm trong kỳ
Net subscription amount in period</t>
  </si>
  <si>
    <t>Số lượng chứng chỉ quỹ mua lại trong kỳ
Number of Fund Certificates redeemed during the period</t>
  </si>
  <si>
    <t>Giá trị vốn thực thanh toán trong kỳ
Net redemption amount in period</t>
  </si>
  <si>
    <t>Quy mô quỹ/công ty cuối kỳ
Fund/Company scale at the end of the period</t>
  </si>
  <si>
    <t>Tổng giá trị thị trường của quỹ/công ty đang lưu hành cuối kỳ
Total market value of outstanding Fund Certificate/company at the end of the period</t>
  </si>
  <si>
    <t>Tổng số lượng chứng chỉ quỹ/cổ phiếu đang lưu hành cuối kỳ
Total number of outstanding Fund Certificate/share at the end of the period</t>
  </si>
  <si>
    <t>Tỷ lệ nắm giữ chứng chỉ quỹ/cổ phiếu của công ty quản lý quỹ và người có liên quan cuối kỳ
Fund Management Company and related parties' ownership ratio at the end of the period</t>
  </si>
  <si>
    <t>Tỷ lệ nắm giữ chứng chỉ quỹ/cổ phiếu của 10 nhà đầu tư/cổ đông lớn nhất cuối kỳ
Top 10 investors'/shareholders' ownership ratio at the end of the period</t>
  </si>
  <si>
    <t>Tỷ lệ nắm giữ chứng chỉ quỹ/cổ phiếu của nhà đầu tư/cổ đông nước ngoài cuối kỳ
Foreign investors'/shareholders' ownership ratio at the end of the period</t>
  </si>
  <si>
    <t>2286</t>
  </si>
  <si>
    <t>Giá trị tài sản ròng trên một đơn vị quỹ/cổ phiếu cuối kỳ
Net asset value per Fund Certificate/share at the end of period</t>
  </si>
  <si>
    <t>Giá trị thị trường trên một chứng chỉ quỹ/cổ phiếu cuối kỳ (áp
dụng đối với quỹ niêm yết)
Market value per Fund Certificate/share at the end of period</t>
  </si>
  <si>
    <t>Các chỉ tiêu từ 1 đến 10 của "Chỉ tiêu về hiệu quả hoạt động" đã được điều chỉnh để phản ánh số liệu trên cơ sở hoạt động tròn năm bằng cách nhân các chỉ tiêu này với 12 (đối với báo cáo tháng), 4 (đối với báo cáo quý), 2 (đối với báo cáo bán niên), 1 (đối với báo cáo năm).
All Indicator starting from number 1 to 10 of "Investment performance indicators" are annualized to reflect a rate that is based on a full year operation by multiplying these indicators with 12 (monthly report) or 4 (quarterly report) or 2 (semi-annual report) or 1 (annual report).</t>
  </si>
  <si>
    <r>
      <rPr>
        <sz val="10"/>
        <rFont val="Tahoma"/>
        <family val="2"/>
      </rPr>
      <t>Tên Công ty quản lý quỹ/</t>
    </r>
    <r>
      <rPr>
        <i/>
        <sz val="10"/>
        <rFont val="Tahoma"/>
        <family val="2"/>
      </rPr>
      <t>Fund management company:</t>
    </r>
    <r>
      <rPr>
        <b/>
        <sz val="10"/>
        <rFont val="Tahoma"/>
        <family val="2"/>
      </rPr>
      <t xml:space="preserve">
</t>
    </r>
    <r>
      <rPr>
        <b/>
        <sz val="10"/>
        <color rgb="FF0070C0"/>
        <rFont val="Tahoma"/>
        <family val="2"/>
      </rPr>
      <t>DAI ICHI LIFE VIETNAM FUND MANAGEMENT COMPANY, LTD</t>
    </r>
  </si>
  <si>
    <r>
      <rPr>
        <sz val="10"/>
        <rFont val="Tahoma"/>
        <family val="2"/>
      </rPr>
      <t>Tên Công ty quản lý quỹ/</t>
    </r>
    <r>
      <rPr>
        <i/>
        <sz val="10"/>
        <rFont val="Tahoma"/>
        <family val="2"/>
      </rPr>
      <t>Fund management company:</t>
    </r>
    <r>
      <rPr>
        <b/>
        <sz val="10"/>
        <color rgb="FF0070C0"/>
        <rFont val="Tahoma"/>
        <family val="2"/>
      </rPr>
      <t xml:space="preserve">
DAI ICHI LIFE VIETNAM FUND MANAGEMENT COMPANY, LTD</t>
    </r>
  </si>
  <si>
    <r>
      <t>Kính gửi/</t>
    </r>
    <r>
      <rPr>
        <i/>
        <sz val="10"/>
        <rFont val="Tahoma"/>
        <family val="2"/>
      </rPr>
      <t>To</t>
    </r>
    <r>
      <rPr>
        <sz val="10"/>
        <rFont val="Tahoma"/>
        <family val="2"/>
      </rPr>
      <t>: Ủy ban Chứng khoán Nhà nước/</t>
    </r>
    <r>
      <rPr>
        <i/>
        <sz val="10"/>
        <rFont val="Tahoma"/>
        <family val="2"/>
      </rPr>
      <t>State Securities Commission of Vietnam</t>
    </r>
  </si>
  <si>
    <r>
      <t xml:space="preserve">BÁO CÁO CHUNG VỀ HOẠT ĐỘNG ĐẦU TƯ CỦA QUỸ/CÔNG TY ĐẦU TƯ CHỨNG KHOÁN (Đơn vị tính: VNĐ)
</t>
    </r>
    <r>
      <rPr>
        <b/>
        <i/>
        <sz val="10"/>
        <rFont val="Tahoma"/>
        <family val="2"/>
      </rPr>
      <t>FUND'S/SECURITIES INVESTMENT COMPANY'S INVESTMENT ACTIVITIES GENERAL REPORT  (Currency: VND)</t>
    </r>
  </si>
  <si>
    <t>BÁO CÁO HOẠT ĐỘNG VAY, GIAO DỊCH MUA BÁN LẠI/ REPORT ON BORROWING OPERATION, REPO/REVERSE REPO TRANSACTIONS</t>
  </si>
  <si>
    <r>
      <t xml:space="preserve">BÁO CÁO TÌNH HÌNH TỰ DOANH ĐẦU TƯ GIÁN TIẾP RA NƯỚC NGOÀI CỦA QUỸ ĐẦU TƯ/CÔNG TY ĐẦU TƯ CHỨNG KHOÁN(nếu có): </t>
    </r>
    <r>
      <rPr>
        <b/>
        <i/>
        <sz val="11"/>
        <color theme="1"/>
        <rFont val="Calibri"/>
        <family val="2"/>
        <scheme val="minor"/>
      </rPr>
      <t>Không phát sinh</t>
    </r>
    <r>
      <rPr>
        <b/>
        <sz val="11"/>
        <color theme="1"/>
        <rFont val="Calibri"/>
        <family val="2"/>
        <scheme val="minor"/>
      </rPr>
      <t xml:space="preserve">
FUND'S/SECURITIES INVESTMENT COMPANY'S FOREIGN PORTFOLIO INVESTMENT ACTIVITIES REPORT (if any)</t>
    </r>
  </si>
  <si>
    <r>
      <rPr>
        <sz val="10"/>
        <color theme="1"/>
        <rFont val="Tahoma"/>
        <family val="2"/>
      </rPr>
      <t>Tên Công ty quản lý quỹ/</t>
    </r>
    <r>
      <rPr>
        <i/>
        <sz val="10"/>
        <color theme="1"/>
        <rFont val="Tahoma"/>
        <family val="2"/>
      </rPr>
      <t>Fund management company:</t>
    </r>
    <r>
      <rPr>
        <b/>
        <sz val="10"/>
        <color theme="1"/>
        <rFont val="Tahoma"/>
        <family val="2"/>
      </rPr>
      <t xml:space="preserve">
</t>
    </r>
    <r>
      <rPr>
        <b/>
        <sz val="10"/>
        <color rgb="FF0070C0"/>
        <rFont val="Tahoma"/>
        <family val="2"/>
      </rPr>
      <t>DAI ICHI LIFE VIETNAM FUND MANAGEMENT COMPANY, LTD</t>
    </r>
  </si>
  <si>
    <r>
      <t>Kính gửi/</t>
    </r>
    <r>
      <rPr>
        <i/>
        <sz val="10"/>
        <color theme="1"/>
        <rFont val="Tahoma"/>
        <family val="2"/>
      </rPr>
      <t>To</t>
    </r>
    <r>
      <rPr>
        <sz val="10"/>
        <color theme="1"/>
        <rFont val="Tahoma"/>
        <family val="2"/>
      </rPr>
      <t>: Ủy ban Chứng khoán Nhà nước/</t>
    </r>
    <r>
      <rPr>
        <i/>
        <sz val="10"/>
        <color theme="1"/>
        <rFont val="Tahoma"/>
        <family val="2"/>
      </rPr>
      <t>State Securities Commission of Vietnam</t>
    </r>
  </si>
  <si>
    <r>
      <t xml:space="preserve">BÁO CÁO TÌNH HÌNH TỰ DOANH ĐẦU TƯ GIÁN TIẾP RA NƯỚC NGOÀI CỦA QUỸ ĐẦU TƯ/CÔNG TY ĐẦU TƯ CHỨNG KHOÁN(nếu có): </t>
    </r>
    <r>
      <rPr>
        <b/>
        <i/>
        <sz val="11"/>
        <rFont val="Calibri"/>
        <family val="2"/>
        <scheme val="minor"/>
      </rPr>
      <t>Không phát sinh</t>
    </r>
    <r>
      <rPr>
        <b/>
        <sz val="11"/>
        <rFont val="Calibri"/>
        <family val="2"/>
        <scheme val="minor"/>
      </rPr>
      <t xml:space="preserve">
FUND'S/SECURITIES INVESTMENT COMPANY'S FOREIGN PORTFOLIO INVESTMENT ACTIVITIES REPORT (if any)</t>
    </r>
  </si>
  <si>
    <r>
      <t>BÁO CÁO TÌNH HÌNH TỰ DOANH ĐẦU TƯ GIÁN TIẾP RA NƯỚC NGOÀI CỦA QUỸ ĐẦU TƯ/CÔNG TY ĐẦU TƯ CHỨNG KHOÁN(nếu có):</t>
    </r>
    <r>
      <rPr>
        <b/>
        <i/>
        <sz val="11"/>
        <rFont val="Calibri"/>
        <family val="2"/>
        <scheme val="minor"/>
      </rPr>
      <t xml:space="preserve"> Không phát sinh</t>
    </r>
    <r>
      <rPr>
        <b/>
        <sz val="11"/>
        <rFont val="Calibri"/>
        <family val="2"/>
        <scheme val="minor"/>
      </rPr>
      <t xml:space="preserve">
FUND'S/SECURITIES INVESTMENT COMPANY'S FOREIGN PORTFOLIO INVESTMENT ACTIVITIES REPORT (if any)</t>
    </r>
  </si>
  <si>
    <t>Quỹ Đầu Tư Trái Phiếu DFVN</t>
  </si>
  <si>
    <t>DFVN Fixed Income Fund</t>
  </si>
  <si>
    <t>2205.1</t>
  </si>
  <si>
    <t>2205.2</t>
  </si>
  <si>
    <t>2205.3</t>
  </si>
  <si>
    <t>2205.4</t>
  </si>
  <si>
    <t>2208.1</t>
  </si>
  <si>
    <t>2208.2</t>
  </si>
  <si>
    <t>2214.1</t>
  </si>
  <si>
    <t>2214.2</t>
  </si>
  <si>
    <t>2232.1</t>
  </si>
  <si>
    <t>2232.2</t>
  </si>
  <si>
    <t>2239.1</t>
  </si>
  <si>
    <t>2239.2</t>
  </si>
  <si>
    <t>2239.3</t>
  </si>
  <si>
    <t>22781</t>
  </si>
  <si>
    <t>22782</t>
  </si>
  <si>
    <t>22841</t>
  </si>
  <si>
    <t>2251.1</t>
  </si>
  <si>
    <t>Bà/Ms. Võ Hồng Nhung
Trưởng phòng, Ngân hàng giám sát</t>
  </si>
  <si>
    <t>Phí thực hiện quyền trả cho VSD
Fee paid to VSD for getting the list of investors</t>
  </si>
  <si>
    <t>Phí dịch vụ bỏ phiếu điện tử
Fee paid for e-voting</t>
  </si>
  <si>
    <t>2232.3</t>
  </si>
  <si>
    <t>2232.4</t>
  </si>
  <si>
    <t>Trái phiếu niêm yết
Listed bond</t>
  </si>
  <si>
    <t>Trái phiếu chưa niêm yết
Unlisted bond</t>
  </si>
  <si>
    <t>Tài sản ròng của Quỹ/Công ty đầu tư ( = I.10 - II.4)
Net Asset Value ( = I.10 - II.4)</t>
  </si>
  <si>
    <t>VBA123036</t>
  </si>
  <si>
    <t>%/cùng kỳ năm trước/% compared to same period last year</t>
  </si>
  <si>
    <r>
      <t>BÁO CÁO VỀ TÀI SẢN/</t>
    </r>
    <r>
      <rPr>
        <b/>
        <i/>
        <sz val="10"/>
        <rFont val="Tahoma"/>
        <family val="2"/>
      </rPr>
      <t>ASSET REPORT</t>
    </r>
  </si>
  <si>
    <r>
      <t xml:space="preserve">BÁO CÁO KẾT QUẢ HOẠT ĐỘNG / </t>
    </r>
    <r>
      <rPr>
        <b/>
        <i/>
        <sz val="11"/>
        <color theme="1"/>
        <rFont val="Calibri"/>
        <family val="2"/>
        <scheme val="minor"/>
      </rPr>
      <t>PROFIT AND LOSS REPORT</t>
    </r>
  </si>
  <si>
    <t>CTG121031</t>
  </si>
  <si>
    <t>CTG123033</t>
  </si>
  <si>
    <t>CTG123018</t>
  </si>
  <si>
    <t>VBA124019</t>
  </si>
  <si>
    <t>2251.11</t>
  </si>
  <si>
    <t>2251.12</t>
  </si>
  <si>
    <t>2251.13</t>
  </si>
  <si>
    <t>2251.14</t>
  </si>
  <si>
    <t>2251.15</t>
  </si>
  <si>
    <t>2251.16</t>
  </si>
  <si>
    <t>2251.17</t>
  </si>
  <si>
    <t>2251.21</t>
  </si>
  <si>
    <t>HDB125011</t>
  </si>
  <si>
    <t>CTG123019</t>
  </si>
  <si>
    <t>TP.HCM, Ngày 10 tháng 04 năm 2026</t>
  </si>
  <si>
    <t>Tại ngày 31/03/2026/As at 31 Mar 2026</t>
  </si>
  <si>
    <t>Ngày 10 tháng 04 năm 2026</t>
  </si>
  <si>
    <t>Quý/Quarter 1 2026</t>
  </si>
  <si>
    <t>Quý/Quarter 4 2025</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4">
    <numFmt numFmtId="41" formatCode="_(* #,##0_);_(* \(#,##0\);_(* &quot;-&quot;_);_(@_)"/>
    <numFmt numFmtId="43" formatCode="_(* #,##0.00_);_(* \(#,##0.00\);_(* &quot;-&quot;??_);_(@_)"/>
    <numFmt numFmtId="164" formatCode="_-* #,##0_-;\-* #,##0_-;_-* &quot;-&quot;_-;_-@_-"/>
    <numFmt numFmtId="165" formatCode="_(* #,##0_);_(* \(#,##0\);_(* &quot;-&quot;??_);_(@_)"/>
  </numFmts>
  <fonts count="44" x14ac:knownFonts="1">
    <font>
      <sz val="10"/>
      <name val="Arial"/>
      <family val="2"/>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b/>
      <sz val="11"/>
      <color theme="1"/>
      <name val="Calibri"/>
      <family val="2"/>
      <scheme val="minor"/>
    </font>
    <font>
      <sz val="10"/>
      <name val="Arial"/>
      <family val="2"/>
    </font>
    <font>
      <b/>
      <sz val="12"/>
      <name val="Tahoma"/>
      <family val="2"/>
    </font>
    <font>
      <i/>
      <sz val="10"/>
      <name val="Tahoma"/>
      <family val="2"/>
    </font>
    <font>
      <sz val="10"/>
      <name val="Tahoma"/>
      <family val="2"/>
    </font>
    <font>
      <b/>
      <sz val="10"/>
      <color indexed="30"/>
      <name val="Tahoma"/>
      <family val="2"/>
    </font>
    <font>
      <b/>
      <sz val="10"/>
      <color rgb="FF0070C0"/>
      <name val="Tahoma"/>
      <family val="2"/>
    </font>
    <font>
      <sz val="10"/>
      <color theme="1"/>
      <name val="Tahoma"/>
      <family val="2"/>
    </font>
    <font>
      <sz val="10"/>
      <color indexed="8"/>
      <name val="Tahoma"/>
      <family val="2"/>
    </font>
    <font>
      <b/>
      <sz val="10"/>
      <color theme="1" tint="4.9989318521683403E-2"/>
      <name val="Tahoma"/>
      <family val="2"/>
    </font>
    <font>
      <b/>
      <sz val="10"/>
      <color theme="1"/>
      <name val="Tahoma"/>
      <family val="2"/>
    </font>
    <font>
      <b/>
      <sz val="10"/>
      <name val="Tahoma"/>
      <family val="2"/>
    </font>
    <font>
      <b/>
      <sz val="10"/>
      <color indexed="63"/>
      <name val="Tahoma"/>
      <family val="2"/>
    </font>
    <font>
      <i/>
      <sz val="10"/>
      <color theme="1"/>
      <name val="Tahoma"/>
      <family val="2"/>
    </font>
    <font>
      <sz val="11"/>
      <name val="Calibri"/>
      <family val="2"/>
      <scheme val="minor"/>
    </font>
    <font>
      <sz val="10"/>
      <color indexed="63"/>
      <name val="Tahoma"/>
      <family val="2"/>
    </font>
    <font>
      <b/>
      <sz val="10"/>
      <color rgb="FF000000"/>
      <name val="Tahoma"/>
      <family val="2"/>
    </font>
    <font>
      <sz val="10"/>
      <color rgb="FF000000"/>
      <name val="Tahoma"/>
      <family val="2"/>
    </font>
    <font>
      <i/>
      <sz val="10"/>
      <color rgb="FF000000"/>
      <name val="Tahoma"/>
      <family val="2"/>
    </font>
    <font>
      <i/>
      <sz val="10"/>
      <color indexed="63"/>
      <name val="Tahoma"/>
      <family val="2"/>
    </font>
    <font>
      <i/>
      <sz val="8"/>
      <name val="Tahoma"/>
      <family val="2"/>
    </font>
    <font>
      <b/>
      <sz val="10"/>
      <color indexed="8"/>
      <name val="Tahoma"/>
      <family val="2"/>
    </font>
    <font>
      <b/>
      <sz val="8"/>
      <name val="Tahoma"/>
      <family val="2"/>
    </font>
    <font>
      <sz val="11"/>
      <name val="Tahoma"/>
      <family val="2"/>
    </font>
    <font>
      <b/>
      <sz val="11"/>
      <name val="Calibri"/>
      <family val="2"/>
      <scheme val="minor"/>
    </font>
    <font>
      <b/>
      <i/>
      <sz val="10"/>
      <name val="Tahoma"/>
      <family val="2"/>
    </font>
    <font>
      <sz val="11"/>
      <color theme="1"/>
      <name val="Tahoma"/>
      <family val="2"/>
    </font>
    <font>
      <b/>
      <i/>
      <sz val="11"/>
      <color theme="1"/>
      <name val="Calibri"/>
      <family val="2"/>
      <scheme val="minor"/>
    </font>
    <font>
      <b/>
      <sz val="8"/>
      <color theme="1"/>
      <name val="Tahoma"/>
      <family val="2"/>
    </font>
    <font>
      <i/>
      <sz val="8"/>
      <color theme="1"/>
      <name val="Tahoma"/>
      <family val="2"/>
    </font>
    <font>
      <b/>
      <sz val="12"/>
      <color theme="1"/>
      <name val="Tahoma"/>
      <family val="2"/>
    </font>
    <font>
      <b/>
      <i/>
      <sz val="11"/>
      <name val="Calibri"/>
      <family val="2"/>
      <scheme val="minor"/>
    </font>
    <font>
      <sz val="10"/>
      <color theme="1"/>
      <name val="Calibri"/>
      <family val="2"/>
      <scheme val="minor"/>
    </font>
    <font>
      <b/>
      <sz val="10"/>
      <color theme="1"/>
      <name val="Calibri"/>
      <family val="2"/>
      <scheme val="minor"/>
    </font>
    <font>
      <b/>
      <sz val="10"/>
      <name val="Calibri"/>
      <family val="2"/>
      <scheme val="minor"/>
    </font>
    <font>
      <sz val="10"/>
      <name val="Calibri"/>
      <family val="2"/>
      <scheme val="minor"/>
    </font>
  </fonts>
  <fills count="7">
    <fill>
      <patternFill patternType="none"/>
    </fill>
    <fill>
      <patternFill patternType="gray125"/>
    </fill>
    <fill>
      <patternFill patternType="solid">
        <fgColor theme="0"/>
        <bgColor indexed="64"/>
      </patternFill>
    </fill>
    <fill>
      <patternFill patternType="solid">
        <fgColor theme="0" tint="-0.14999847407452621"/>
        <bgColor indexed="64"/>
      </patternFill>
    </fill>
    <fill>
      <patternFill patternType="solid">
        <fgColor theme="9" tint="0.59999389629810485"/>
        <bgColor indexed="64"/>
      </patternFill>
    </fill>
    <fill>
      <patternFill patternType="solid">
        <fgColor rgb="FFFFFFFF"/>
        <bgColor indexed="64"/>
      </patternFill>
    </fill>
    <fill>
      <patternFill patternType="solid">
        <fgColor theme="0" tint="-0.249977111117893"/>
        <bgColor indexed="64"/>
      </patternFill>
    </fill>
  </fills>
  <borders count="12">
    <border>
      <left/>
      <right/>
      <top/>
      <bottom/>
      <diagonal/>
    </border>
    <border>
      <left style="thin">
        <color indexed="64"/>
      </left>
      <right style="thin">
        <color indexed="64"/>
      </right>
      <top style="thin">
        <color indexed="64"/>
      </top>
      <bottom style="thin">
        <color indexed="64"/>
      </bottom>
      <diagonal/>
    </border>
    <border>
      <left/>
      <right/>
      <top/>
      <bottom style="thin">
        <color indexed="64"/>
      </bottom>
      <diagonal/>
    </border>
    <border>
      <left style="thin">
        <color indexed="64"/>
      </left>
      <right/>
      <top style="thin">
        <color indexed="64"/>
      </top>
      <bottom style="thin">
        <color indexed="64"/>
      </bottom>
      <diagonal/>
    </border>
    <border>
      <left/>
      <right/>
      <top style="thin">
        <color indexed="64"/>
      </top>
      <bottom/>
      <diagonal/>
    </border>
    <border>
      <left style="thin">
        <color indexed="64"/>
      </left>
      <right style="thin">
        <color indexed="64"/>
      </right>
      <top style="thin">
        <color indexed="64"/>
      </top>
      <bottom/>
      <diagonal/>
    </border>
    <border>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style="thin">
        <color indexed="64"/>
      </left>
      <right style="thin">
        <color indexed="64"/>
      </right>
      <top/>
      <bottom/>
      <diagonal/>
    </border>
    <border>
      <left/>
      <right/>
      <top style="thin">
        <color indexed="64"/>
      </top>
      <bottom style="thin">
        <color indexed="64"/>
      </bottom>
      <diagonal/>
    </border>
    <border>
      <left style="thin">
        <color indexed="64"/>
      </left>
      <right/>
      <top/>
      <bottom/>
      <diagonal/>
    </border>
    <border>
      <left style="thin">
        <color indexed="62"/>
      </left>
      <right style="thin">
        <color indexed="62"/>
      </right>
      <top style="thin">
        <color indexed="62"/>
      </top>
      <bottom style="thin">
        <color indexed="62"/>
      </bottom>
      <diagonal/>
    </border>
  </borders>
  <cellStyleXfs count="24">
    <xf numFmtId="0" fontId="0" fillId="0" borderId="0"/>
    <xf numFmtId="9" fontId="9" fillId="0" borderId="0" quotePrefix="1" applyFont="0" applyFill="0" applyBorder="0" applyAlignment="0">
      <protection locked="0"/>
    </xf>
    <xf numFmtId="0" fontId="7" fillId="0" borderId="0"/>
    <xf numFmtId="43" fontId="7" fillId="0" borderId="0" applyFont="0" applyFill="0" applyBorder="0" applyAlignment="0" applyProtection="0"/>
    <xf numFmtId="0" fontId="9" fillId="0" borderId="0"/>
    <xf numFmtId="0" fontId="9" fillId="0" borderId="0"/>
    <xf numFmtId="9" fontId="7" fillId="0" borderId="0" applyFont="0" applyFill="0" applyBorder="0" applyAlignment="0" applyProtection="0"/>
    <xf numFmtId="0" fontId="9" fillId="0" borderId="0"/>
    <xf numFmtId="43" fontId="7" fillId="0" borderId="0" applyFont="0" applyFill="0" applyBorder="0" applyAlignment="0" applyProtection="0"/>
    <xf numFmtId="43" fontId="9" fillId="0" borderId="0" applyFont="0" applyFill="0" applyBorder="0" applyAlignment="0" applyProtection="0"/>
    <xf numFmtId="43" fontId="6" fillId="0" borderId="0" applyFont="0" applyFill="0" applyBorder="0" applyAlignment="0" applyProtection="0"/>
    <xf numFmtId="43" fontId="9" fillId="0" borderId="0" applyFont="0" applyFill="0" applyBorder="0" applyAlignment="0" applyProtection="0"/>
    <xf numFmtId="0" fontId="5" fillId="0" borderId="0"/>
    <xf numFmtId="9" fontId="5" fillId="0" borderId="0" applyFont="0" applyFill="0" applyBorder="0" applyAlignment="0" applyProtection="0"/>
    <xf numFmtId="9" fontId="5" fillId="0" borderId="0" applyFont="0" applyFill="0" applyBorder="0" applyAlignment="0" applyProtection="0"/>
    <xf numFmtId="43"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0" fontId="4" fillId="0" borderId="0"/>
    <xf numFmtId="0" fontId="3" fillId="0" borderId="0"/>
    <xf numFmtId="43" fontId="3" fillId="0" borderId="0" applyFont="0" applyFill="0" applyBorder="0" applyAlignment="0" applyProtection="0"/>
    <xf numFmtId="0" fontId="2" fillId="0" borderId="0"/>
    <xf numFmtId="0" fontId="2" fillId="0" borderId="0"/>
    <xf numFmtId="43" fontId="9" fillId="0" borderId="0" applyFont="0" applyFill="0" applyBorder="0" applyAlignment="0" applyProtection="0"/>
  </cellStyleXfs>
  <cellXfs count="327">
    <xf numFmtId="0" fontId="0" fillId="0" borderId="0" xfId="0"/>
    <xf numFmtId="0" fontId="8" fillId="2" borderId="0" xfId="2" applyFont="1" applyFill="1" applyAlignment="1">
      <alignment horizontal="center"/>
    </xf>
    <xf numFmtId="0" fontId="7" fillId="2" borderId="0" xfId="2" applyFill="1"/>
    <xf numFmtId="0" fontId="15" fillId="2" borderId="0" xfId="2" applyFont="1" applyFill="1"/>
    <xf numFmtId="0" fontId="8" fillId="0" borderId="0" xfId="2" applyFont="1" applyAlignment="1">
      <alignment horizontal="center"/>
    </xf>
    <xf numFmtId="165" fontId="17" fillId="4" borderId="1" xfId="3" applyNumberFormat="1" applyFont="1" applyFill="1" applyBorder="1" applyAlignment="1" applyProtection="1">
      <alignment horizontal="center" vertical="center" wrapText="1"/>
    </xf>
    <xf numFmtId="0" fontId="18" fillId="3" borderId="1" xfId="4" applyFont="1" applyFill="1" applyBorder="1" applyAlignment="1">
      <alignment horizontal="center" vertical="center"/>
    </xf>
    <xf numFmtId="165" fontId="12" fillId="3" borderId="1" xfId="3" applyNumberFormat="1" applyFont="1" applyFill="1" applyBorder="1" applyAlignment="1" applyProtection="1">
      <alignment horizontal="center" vertical="center" wrapText="1"/>
      <protection locked="0"/>
    </xf>
    <xf numFmtId="165" fontId="12" fillId="0" borderId="1" xfId="3" applyNumberFormat="1" applyFont="1" applyFill="1" applyBorder="1" applyAlignment="1" applyProtection="1">
      <alignment horizontal="center" vertical="center" wrapText="1"/>
      <protection locked="0"/>
    </xf>
    <xf numFmtId="165" fontId="19" fillId="3" borderId="1" xfId="3" applyNumberFormat="1" applyFont="1" applyFill="1" applyBorder="1" applyAlignment="1" applyProtection="1">
      <alignment horizontal="center" vertical="center" wrapText="1"/>
      <protection locked="0"/>
    </xf>
    <xf numFmtId="43" fontId="12" fillId="0" borderId="1" xfId="3" applyFont="1" applyFill="1" applyBorder="1" applyAlignment="1" applyProtection="1">
      <alignment horizontal="center" vertical="center" wrapText="1"/>
      <protection locked="0"/>
    </xf>
    <xf numFmtId="0" fontId="15" fillId="2" borderId="0" xfId="4" applyFont="1" applyFill="1"/>
    <xf numFmtId="165" fontId="15" fillId="2" borderId="0" xfId="3" applyNumberFormat="1" applyFont="1" applyFill="1" applyAlignment="1" applyProtection="1">
      <alignment horizontal="center" vertical="center"/>
    </xf>
    <xf numFmtId="165" fontId="15" fillId="2" borderId="0" xfId="3" applyNumberFormat="1" applyFont="1" applyFill="1" applyAlignment="1" applyProtection="1">
      <alignment horizontal="right"/>
    </xf>
    <xf numFmtId="10" fontId="15" fillId="2" borderId="0" xfId="6" applyNumberFormat="1" applyFont="1" applyFill="1" applyAlignment="1" applyProtection="1">
      <alignment horizontal="right"/>
    </xf>
    <xf numFmtId="165" fontId="15" fillId="2" borderId="0" xfId="3" applyNumberFormat="1" applyFont="1" applyFill="1" applyProtection="1">
      <protection locked="0"/>
    </xf>
    <xf numFmtId="165" fontId="15" fillId="2" borderId="0" xfId="3" applyNumberFormat="1" applyFont="1" applyFill="1" applyAlignment="1" applyProtection="1">
      <alignment horizontal="center" vertical="center"/>
      <protection locked="0"/>
    </xf>
    <xf numFmtId="0" fontId="15" fillId="2" borderId="2" xfId="4" applyFont="1" applyFill="1" applyBorder="1"/>
    <xf numFmtId="0" fontId="18" fillId="2" borderId="0" xfId="4" applyFont="1" applyFill="1"/>
    <xf numFmtId="165" fontId="9" fillId="2" borderId="0" xfId="10" applyNumberFormat="1" applyFont="1" applyFill="1" applyAlignment="1">
      <alignment horizontal="center" vertical="center"/>
    </xf>
    <xf numFmtId="165" fontId="9" fillId="2" borderId="0" xfId="10" applyNumberFormat="1" applyFont="1" applyFill="1"/>
    <xf numFmtId="165" fontId="15" fillId="2" borderId="0" xfId="3" applyNumberFormat="1" applyFont="1" applyFill="1" applyBorder="1" applyProtection="1">
      <protection locked="0"/>
    </xf>
    <xf numFmtId="165" fontId="21" fillId="2" borderId="0" xfId="3" applyNumberFormat="1" applyFont="1" applyFill="1" applyBorder="1" applyProtection="1">
      <protection locked="0"/>
    </xf>
    <xf numFmtId="165" fontId="15" fillId="2" borderId="0" xfId="3" applyNumberFormat="1" applyFont="1" applyFill="1" applyBorder="1" applyProtection="1"/>
    <xf numFmtId="165" fontId="15" fillId="2" borderId="2" xfId="3" applyNumberFormat="1" applyFont="1" applyFill="1" applyBorder="1" applyProtection="1">
      <protection locked="0"/>
    </xf>
    <xf numFmtId="165" fontId="15" fillId="2" borderId="0" xfId="3" applyNumberFormat="1" applyFont="1" applyFill="1" applyBorder="1" applyAlignment="1" applyProtection="1">
      <alignment horizontal="center" vertical="center"/>
      <protection locked="0"/>
    </xf>
    <xf numFmtId="10" fontId="19" fillId="4" borderId="1" xfId="6" applyNumberFormat="1" applyFont="1" applyFill="1" applyBorder="1" applyAlignment="1" applyProtection="1">
      <alignment horizontal="center" vertical="center" wrapText="1"/>
    </xf>
    <xf numFmtId="10" fontId="12" fillId="2" borderId="1" xfId="6" applyNumberFormat="1" applyFont="1" applyFill="1" applyBorder="1" applyAlignment="1" applyProtection="1">
      <alignment horizontal="right" vertical="center" wrapText="1"/>
      <protection locked="0"/>
    </xf>
    <xf numFmtId="165" fontId="12" fillId="2" borderId="1" xfId="3" applyNumberFormat="1" applyFont="1" applyFill="1" applyBorder="1" applyAlignment="1" applyProtection="1">
      <alignment horizontal="right" vertical="center" wrapText="1"/>
      <protection locked="0"/>
    </xf>
    <xf numFmtId="43" fontId="12" fillId="2" borderId="0" xfId="3" applyFont="1" applyFill="1" applyBorder="1" applyAlignment="1" applyProtection="1">
      <alignment horizontal="left" wrapText="1"/>
      <protection locked="0"/>
    </xf>
    <xf numFmtId="0" fontId="29" fillId="2" borderId="0" xfId="4" applyFont="1" applyFill="1" applyAlignment="1">
      <alignment vertical="center"/>
    </xf>
    <xf numFmtId="0" fontId="16" fillId="2" borderId="0" xfId="4" applyFont="1" applyFill="1" applyAlignment="1">
      <alignment vertical="center"/>
    </xf>
    <xf numFmtId="0" fontId="21" fillId="2" borderId="0" xfId="4" applyFont="1" applyFill="1"/>
    <xf numFmtId="165" fontId="21" fillId="2" borderId="0" xfId="3" applyNumberFormat="1" applyFont="1" applyFill="1" applyProtection="1">
      <protection locked="0"/>
    </xf>
    <xf numFmtId="165" fontId="18" fillId="2" borderId="0" xfId="3" applyNumberFormat="1" applyFont="1" applyFill="1" applyProtection="1">
      <protection locked="0"/>
    </xf>
    <xf numFmtId="165" fontId="15" fillId="2" borderId="0" xfId="3" applyNumberFormat="1" applyFont="1" applyFill="1" applyBorder="1" applyAlignment="1" applyProtection="1">
      <alignment wrapText="1"/>
    </xf>
    <xf numFmtId="0" fontId="5" fillId="0" borderId="0" xfId="12"/>
    <xf numFmtId="10" fontId="17" fillId="4" borderId="1" xfId="6" applyNumberFormat="1" applyFont="1" applyFill="1" applyBorder="1" applyAlignment="1" applyProtection="1">
      <alignment horizontal="center" vertical="center" wrapText="1"/>
    </xf>
    <xf numFmtId="0" fontId="5" fillId="2" borderId="0" xfId="12" applyFill="1"/>
    <xf numFmtId="0" fontId="12" fillId="2" borderId="0" xfId="4" applyFont="1" applyFill="1"/>
    <xf numFmtId="0" fontId="15" fillId="2" borderId="0" xfId="12" applyFont="1" applyFill="1"/>
    <xf numFmtId="165" fontId="12" fillId="2" borderId="0" xfId="10" applyNumberFormat="1" applyFont="1" applyFill="1" applyBorder="1"/>
    <xf numFmtId="165" fontId="15" fillId="2" borderId="2" xfId="3" applyNumberFormat="1" applyFont="1" applyFill="1" applyBorder="1" applyProtection="1"/>
    <xf numFmtId="165" fontId="12" fillId="2" borderId="2" xfId="10" applyNumberFormat="1" applyFont="1" applyFill="1" applyBorder="1"/>
    <xf numFmtId="165" fontId="18" fillId="2" borderId="0" xfId="3" applyNumberFormat="1" applyFont="1" applyFill="1" applyBorder="1" applyProtection="1">
      <protection locked="0"/>
    </xf>
    <xf numFmtId="165" fontId="21" fillId="2" borderId="0" xfId="3" applyNumberFormat="1" applyFont="1" applyFill="1" applyBorder="1" applyProtection="1"/>
    <xf numFmtId="0" fontId="10" fillId="2" borderId="0" xfId="4" applyFont="1" applyFill="1" applyAlignment="1">
      <alignment vertical="center" wrapText="1"/>
    </xf>
    <xf numFmtId="0" fontId="19" fillId="0" borderId="0" xfId="2" applyFont="1" applyAlignment="1">
      <alignment horizontal="center" vertical="center"/>
    </xf>
    <xf numFmtId="0" fontId="19" fillId="2" borderId="0" xfId="2" applyFont="1" applyFill="1" applyAlignment="1">
      <alignment horizontal="center"/>
    </xf>
    <xf numFmtId="0" fontId="19" fillId="2" borderId="0" xfId="2" applyFont="1" applyFill="1"/>
    <xf numFmtId="0" fontId="31" fillId="2" borderId="0" xfId="2" applyFont="1" applyFill="1"/>
    <xf numFmtId="165" fontId="12" fillId="2" borderId="0" xfId="10" applyNumberFormat="1" applyFont="1" applyFill="1" applyAlignment="1">
      <alignment horizontal="center" vertical="center"/>
    </xf>
    <xf numFmtId="165" fontId="12" fillId="2" borderId="0" xfId="10" applyNumberFormat="1" applyFont="1" applyFill="1"/>
    <xf numFmtId="0" fontId="15" fillId="2" borderId="1" xfId="2" applyFont="1" applyFill="1" applyBorder="1" applyAlignment="1">
      <alignment horizontal="center" vertical="center"/>
    </xf>
    <xf numFmtId="10" fontId="12" fillId="0" borderId="1" xfId="6" applyNumberFormat="1" applyFont="1" applyFill="1" applyBorder="1" applyAlignment="1" applyProtection="1">
      <alignment horizontal="right" vertical="center" wrapText="1"/>
      <protection locked="0"/>
    </xf>
    <xf numFmtId="165" fontId="12" fillId="2" borderId="0" xfId="3" applyNumberFormat="1" applyFont="1" applyFill="1" applyProtection="1">
      <protection locked="0"/>
    </xf>
    <xf numFmtId="165" fontId="12" fillId="2" borderId="0" xfId="3" applyNumberFormat="1" applyFont="1" applyFill="1" applyAlignment="1" applyProtection="1">
      <alignment horizontal="center" vertical="center"/>
      <protection locked="0"/>
    </xf>
    <xf numFmtId="165" fontId="12" fillId="2" borderId="0" xfId="3" applyNumberFormat="1" applyFont="1" applyFill="1" applyAlignment="1" applyProtection="1">
      <alignment horizontal="right"/>
    </xf>
    <xf numFmtId="0" fontId="12" fillId="2" borderId="2" xfId="4" applyFont="1" applyFill="1" applyBorder="1"/>
    <xf numFmtId="165" fontId="12" fillId="2" borderId="2" xfId="3" applyNumberFormat="1" applyFont="1" applyFill="1" applyBorder="1" applyAlignment="1" applyProtection="1">
      <alignment horizontal="center" vertical="center"/>
      <protection locked="0"/>
    </xf>
    <xf numFmtId="165" fontId="12" fillId="2" borderId="2" xfId="3" applyNumberFormat="1" applyFont="1" applyFill="1" applyBorder="1" applyAlignment="1" applyProtection="1">
      <alignment horizontal="right"/>
    </xf>
    <xf numFmtId="10" fontId="12" fillId="2" borderId="2" xfId="6" applyNumberFormat="1" applyFont="1" applyFill="1" applyBorder="1" applyAlignment="1" applyProtection="1">
      <alignment horizontal="right"/>
    </xf>
    <xf numFmtId="165" fontId="12" fillId="2" borderId="0" xfId="3" applyNumberFormat="1" applyFont="1" applyFill="1" applyBorder="1" applyAlignment="1" applyProtection="1">
      <alignment vertical="center"/>
      <protection locked="0"/>
    </xf>
    <xf numFmtId="0" fontId="18" fillId="3" borderId="1" xfId="2" applyFont="1" applyFill="1" applyBorder="1" applyAlignment="1">
      <alignment horizontal="center" vertical="center"/>
    </xf>
    <xf numFmtId="165" fontId="12" fillId="3" borderId="1" xfId="15" applyNumberFormat="1" applyFont="1" applyFill="1" applyBorder="1" applyAlignment="1">
      <alignment horizontal="center" vertical="center"/>
    </xf>
    <xf numFmtId="165" fontId="19" fillId="3" borderId="1" xfId="15" applyNumberFormat="1" applyFont="1" applyFill="1" applyBorder="1" applyAlignment="1">
      <alignment horizontal="center" vertical="center"/>
    </xf>
    <xf numFmtId="165" fontId="12" fillId="0" borderId="1" xfId="15" applyNumberFormat="1" applyFont="1" applyFill="1" applyBorder="1" applyAlignment="1">
      <alignment horizontal="center" vertical="center"/>
    </xf>
    <xf numFmtId="165" fontId="12" fillId="2" borderId="1" xfId="15" applyNumberFormat="1" applyFont="1" applyFill="1" applyBorder="1" applyAlignment="1">
      <alignment horizontal="center" vertical="center"/>
    </xf>
    <xf numFmtId="165" fontId="19" fillId="0" borderId="1" xfId="15" applyNumberFormat="1" applyFont="1" applyFill="1" applyBorder="1" applyAlignment="1">
      <alignment horizontal="center" vertical="center"/>
    </xf>
    <xf numFmtId="165" fontId="15" fillId="2" borderId="4" xfId="3" applyNumberFormat="1" applyFont="1" applyFill="1" applyBorder="1" applyAlignment="1" applyProtection="1">
      <alignment horizontal="center" vertical="center" wrapText="1"/>
    </xf>
    <xf numFmtId="0" fontId="30" fillId="2" borderId="0" xfId="4" applyFont="1" applyFill="1" applyAlignment="1">
      <alignment vertical="center" wrapText="1"/>
    </xf>
    <xf numFmtId="0" fontId="28" fillId="2" borderId="0" xfId="0" applyFont="1" applyFill="1" applyAlignment="1">
      <alignment vertical="center" wrapText="1"/>
    </xf>
    <xf numFmtId="0" fontId="19" fillId="2" borderId="0" xfId="4" applyFont="1" applyFill="1" applyAlignment="1">
      <alignment vertical="center" wrapText="1"/>
    </xf>
    <xf numFmtId="43" fontId="15" fillId="2" borderId="0" xfId="3" applyFont="1" applyFill="1" applyProtection="1">
      <protection locked="0"/>
    </xf>
    <xf numFmtId="10" fontId="15" fillId="2" borderId="0" xfId="12" applyNumberFormat="1" applyFont="1" applyFill="1"/>
    <xf numFmtId="0" fontId="12" fillId="2" borderId="1" xfId="4" applyFont="1" applyFill="1" applyBorder="1" applyAlignment="1">
      <alignment horizontal="center" vertical="center"/>
    </xf>
    <xf numFmtId="0" fontId="14" fillId="2" borderId="0" xfId="4" applyFont="1" applyFill="1" applyAlignment="1">
      <alignment vertical="center" wrapText="1"/>
    </xf>
    <xf numFmtId="0" fontId="11" fillId="2" borderId="0" xfId="4" applyFont="1" applyFill="1" applyAlignment="1">
      <alignment vertical="center" wrapText="1"/>
    </xf>
    <xf numFmtId="165" fontId="0" fillId="2" borderId="0" xfId="20" applyNumberFormat="1" applyFont="1" applyFill="1" applyAlignment="1">
      <alignment horizontal="center" vertical="center"/>
    </xf>
    <xf numFmtId="165" fontId="0" fillId="2" borderId="0" xfId="20" applyNumberFormat="1" applyFont="1" applyFill="1"/>
    <xf numFmtId="0" fontId="38" fillId="2" borderId="0" xfId="4" applyFont="1" applyFill="1" applyAlignment="1">
      <alignment vertical="center" wrapText="1"/>
    </xf>
    <xf numFmtId="10" fontId="12" fillId="2" borderId="1" xfId="10" applyNumberFormat="1" applyFont="1" applyFill="1" applyBorder="1" applyAlignment="1" applyProtection="1">
      <alignment horizontal="right" vertical="center" wrapText="1"/>
    </xf>
    <xf numFmtId="43" fontId="12" fillId="0" borderId="1" xfId="11" applyFont="1" applyFill="1" applyBorder="1" applyAlignment="1">
      <alignment horizontal="right" vertical="center"/>
    </xf>
    <xf numFmtId="10" fontId="12" fillId="3" borderId="1" xfId="16" applyNumberFormat="1" applyFont="1" applyFill="1" applyBorder="1" applyAlignment="1">
      <alignment horizontal="right" vertical="center"/>
    </xf>
    <xf numFmtId="10" fontId="12" fillId="2" borderId="1" xfId="16" applyNumberFormat="1" applyFont="1" applyFill="1" applyBorder="1" applyAlignment="1">
      <alignment horizontal="right" vertical="center"/>
    </xf>
    <xf numFmtId="10" fontId="19" fillId="3" borderId="1" xfId="16" applyNumberFormat="1" applyFont="1" applyFill="1" applyBorder="1" applyAlignment="1">
      <alignment horizontal="right" vertical="center"/>
    </xf>
    <xf numFmtId="165" fontId="12" fillId="0" borderId="1" xfId="10" applyNumberFormat="1" applyFont="1" applyFill="1" applyBorder="1" applyAlignment="1">
      <alignment horizontal="center" vertical="center"/>
    </xf>
    <xf numFmtId="165" fontId="12" fillId="2" borderId="1" xfId="10" applyNumberFormat="1" applyFont="1" applyFill="1" applyBorder="1" applyAlignment="1">
      <alignment horizontal="center" vertical="center"/>
    </xf>
    <xf numFmtId="0" fontId="40" fillId="2" borderId="0" xfId="2" applyFont="1" applyFill="1"/>
    <xf numFmtId="0" fontId="12" fillId="2" borderId="0" xfId="2" applyFont="1" applyFill="1"/>
    <xf numFmtId="165" fontId="12" fillId="0" borderId="1" xfId="11" applyNumberFormat="1" applyFont="1" applyFill="1" applyBorder="1"/>
    <xf numFmtId="10" fontId="12" fillId="0" borderId="1" xfId="6" applyNumberFormat="1" applyFont="1" applyFill="1" applyBorder="1" applyProtection="1"/>
    <xf numFmtId="43" fontId="19" fillId="0" borderId="1" xfId="11" applyFont="1" applyFill="1" applyBorder="1" applyAlignment="1">
      <alignment horizontal="right" vertical="center"/>
    </xf>
    <xf numFmtId="10" fontId="12" fillId="2" borderId="1" xfId="16" applyNumberFormat="1" applyFont="1" applyFill="1" applyBorder="1"/>
    <xf numFmtId="10" fontId="19" fillId="0" borderId="1" xfId="1" applyNumberFormat="1" applyFont="1" applyFill="1" applyBorder="1" applyAlignment="1" applyProtection="1">
      <alignment horizontal="right" vertical="center"/>
    </xf>
    <xf numFmtId="165" fontId="19" fillId="0" borderId="1" xfId="10" applyNumberFormat="1" applyFont="1" applyFill="1" applyBorder="1" applyAlignment="1">
      <alignment horizontal="center" vertical="center"/>
    </xf>
    <xf numFmtId="165" fontId="19" fillId="3" borderId="1" xfId="10" applyNumberFormat="1" applyFont="1" applyFill="1" applyBorder="1" applyAlignment="1">
      <alignment horizontal="center" vertical="center"/>
    </xf>
    <xf numFmtId="165" fontId="19" fillId="0" borderId="1" xfId="15" applyNumberFormat="1" applyFont="1" applyFill="1" applyBorder="1" applyAlignment="1" applyProtection="1">
      <alignment horizontal="center" vertical="center"/>
    </xf>
    <xf numFmtId="0" fontId="40" fillId="0" borderId="0" xfId="12" applyFont="1" applyAlignment="1">
      <alignment horizontal="center"/>
    </xf>
    <xf numFmtId="0" fontId="40" fillId="0" borderId="0" xfId="12" applyFont="1"/>
    <xf numFmtId="0" fontId="40" fillId="0" borderId="0" xfId="12" applyFont="1" applyAlignment="1">
      <alignment vertical="center"/>
    </xf>
    <xf numFmtId="165" fontId="12" fillId="0" borderId="1" xfId="10" quotePrefix="1" applyNumberFormat="1" applyFont="1" applyFill="1" applyBorder="1" applyAlignment="1" applyProtection="1">
      <alignment horizontal="left" vertical="center"/>
    </xf>
    <xf numFmtId="0" fontId="12" fillId="0" borderId="1" xfId="4" applyFont="1" applyBorder="1"/>
    <xf numFmtId="165" fontId="12" fillId="0" borderId="1" xfId="15" applyNumberFormat="1" applyFont="1" applyFill="1" applyBorder="1" applyAlignment="1" applyProtection="1">
      <alignment horizontal="center" vertical="center"/>
    </xf>
    <xf numFmtId="165" fontId="19" fillId="3" borderId="1" xfId="15" applyNumberFormat="1" applyFont="1" applyFill="1" applyBorder="1" applyAlignment="1" applyProtection="1">
      <alignment horizontal="center" vertical="center"/>
    </xf>
    <xf numFmtId="10" fontId="19" fillId="0" borderId="1" xfId="16" applyNumberFormat="1" applyFont="1" applyFill="1" applyBorder="1" applyAlignment="1" applyProtection="1">
      <alignment horizontal="right" vertical="center"/>
    </xf>
    <xf numFmtId="165" fontId="12" fillId="2" borderId="1" xfId="15" applyNumberFormat="1" applyFont="1" applyFill="1" applyBorder="1" applyAlignment="1" applyProtection="1">
      <alignment horizontal="center" vertical="center"/>
    </xf>
    <xf numFmtId="165" fontId="12" fillId="2" borderId="1" xfId="10" applyNumberFormat="1" applyFont="1" applyFill="1" applyBorder="1" applyAlignment="1" applyProtection="1">
      <alignment horizontal="center" vertical="center"/>
    </xf>
    <xf numFmtId="10" fontId="12" fillId="2" borderId="1" xfId="16" applyNumberFormat="1" applyFont="1" applyFill="1" applyBorder="1" applyAlignment="1" applyProtection="1">
      <alignment horizontal="right" vertical="center"/>
    </xf>
    <xf numFmtId="10" fontId="12" fillId="0" borderId="1" xfId="16" applyNumberFormat="1" applyFont="1" applyFill="1" applyBorder="1" applyAlignment="1" applyProtection="1">
      <alignment horizontal="right" vertical="center"/>
    </xf>
    <xf numFmtId="10" fontId="19" fillId="3" borderId="1" xfId="16" applyNumberFormat="1" applyFont="1" applyFill="1" applyBorder="1" applyAlignment="1" applyProtection="1">
      <alignment horizontal="right" vertical="center"/>
    </xf>
    <xf numFmtId="0" fontId="40" fillId="2" borderId="0" xfId="12" applyFont="1" applyFill="1"/>
    <xf numFmtId="0" fontId="22" fillId="2" borderId="0" xfId="21" applyFont="1" applyFill="1"/>
    <xf numFmtId="0" fontId="31" fillId="2" borderId="0" xfId="21" applyFont="1" applyFill="1"/>
    <xf numFmtId="0" fontId="2" fillId="2" borderId="0" xfId="21" applyFill="1"/>
    <xf numFmtId="0" fontId="8" fillId="0" borderId="0" xfId="22" applyFont="1" applyAlignment="1">
      <alignment horizontal="center" vertical="center"/>
    </xf>
    <xf numFmtId="0" fontId="2" fillId="2" borderId="0" xfId="22" applyFill="1"/>
    <xf numFmtId="0" fontId="22" fillId="2" borderId="0" xfId="22" applyFont="1" applyFill="1"/>
    <xf numFmtId="0" fontId="22" fillId="2" borderId="0" xfId="22" applyFont="1" applyFill="1" applyAlignment="1">
      <alignment vertical="center"/>
    </xf>
    <xf numFmtId="0" fontId="15" fillId="2" borderId="0" xfId="21" applyFont="1" applyFill="1"/>
    <xf numFmtId="0" fontId="18" fillId="4" borderId="1" xfId="21" applyFont="1" applyFill="1" applyBorder="1" applyAlignment="1">
      <alignment horizontal="center" vertical="center" wrapText="1"/>
    </xf>
    <xf numFmtId="49" fontId="12" fillId="2" borderId="1" xfId="21" applyNumberFormat="1" applyFont="1" applyFill="1" applyBorder="1" applyAlignment="1">
      <alignment horizontal="center" vertical="center" wrapText="1"/>
    </xf>
    <xf numFmtId="49" fontId="12" fillId="2" borderId="1" xfId="21" applyNumberFormat="1" applyFont="1" applyFill="1" applyBorder="1" applyAlignment="1">
      <alignment horizontal="left" vertical="center" wrapText="1"/>
    </xf>
    <xf numFmtId="0" fontId="15" fillId="2" borderId="1" xfId="21" applyFont="1" applyFill="1" applyBorder="1"/>
    <xf numFmtId="0" fontId="15" fillId="2" borderId="1" xfId="21" applyFont="1" applyFill="1" applyBorder="1" applyAlignment="1">
      <alignment vertical="center" wrapText="1"/>
    </xf>
    <xf numFmtId="41" fontId="15" fillId="2" borderId="1" xfId="21" applyNumberFormat="1" applyFont="1" applyFill="1" applyBorder="1" applyAlignment="1">
      <alignment vertical="center" wrapText="1"/>
    </xf>
    <xf numFmtId="10" fontId="12" fillId="2" borderId="1" xfId="21" applyNumberFormat="1" applyFont="1" applyFill="1" applyBorder="1" applyAlignment="1">
      <alignment horizontal="left" vertical="center" wrapText="1"/>
    </xf>
    <xf numFmtId="14" fontId="19" fillId="2" borderId="1" xfId="21" applyNumberFormat="1" applyFont="1" applyFill="1" applyBorder="1" applyAlignment="1">
      <alignment horizontal="left" vertical="center" wrapText="1"/>
    </xf>
    <xf numFmtId="10" fontId="19" fillId="2" borderId="1" xfId="21" applyNumberFormat="1" applyFont="1" applyFill="1" applyBorder="1" applyAlignment="1">
      <alignment horizontal="left" vertical="center" wrapText="1"/>
    </xf>
    <xf numFmtId="10" fontId="15" fillId="2" borderId="1" xfId="21" applyNumberFormat="1" applyFont="1" applyFill="1" applyBorder="1"/>
    <xf numFmtId="0" fontId="23" fillId="2" borderId="1" xfId="21" applyFont="1" applyFill="1" applyBorder="1" applyAlignment="1">
      <alignment horizontal="center" vertical="center" wrapText="1"/>
    </xf>
    <xf numFmtId="0" fontId="23" fillId="2" borderId="1" xfId="21" applyFont="1" applyFill="1" applyBorder="1" applyAlignment="1">
      <alignment horizontal="right" vertical="center" wrapText="1"/>
    </xf>
    <xf numFmtId="0" fontId="15" fillId="2" borderId="0" xfId="21" applyFont="1" applyFill="1" applyAlignment="1">
      <alignment horizontal="center"/>
    </xf>
    <xf numFmtId="0" fontId="2" fillId="2" borderId="2" xfId="21" applyFill="1" applyBorder="1"/>
    <xf numFmtId="0" fontId="2" fillId="2" borderId="0" xfId="21" applyFill="1" applyAlignment="1">
      <alignment horizontal="center"/>
    </xf>
    <xf numFmtId="0" fontId="34" fillId="2" borderId="0" xfId="22" applyFont="1" applyFill="1"/>
    <xf numFmtId="0" fontId="31" fillId="2" borderId="0" xfId="22" applyFont="1" applyFill="1"/>
    <xf numFmtId="0" fontId="8" fillId="2" borderId="0" xfId="22" applyFont="1" applyFill="1" applyAlignment="1">
      <alignment horizontal="center"/>
    </xf>
    <xf numFmtId="0" fontId="8" fillId="2" borderId="0" xfId="22" applyFont="1" applyFill="1"/>
    <xf numFmtId="10" fontId="19" fillId="3" borderId="1" xfId="11" applyNumberFormat="1" applyFont="1" applyFill="1" applyBorder="1" applyAlignment="1" applyProtection="1">
      <alignment horizontal="right" vertical="center" wrapText="1"/>
      <protection locked="0"/>
    </xf>
    <xf numFmtId="0" fontId="28" fillId="2" borderId="0" xfId="4" applyFont="1" applyFill="1" applyAlignment="1">
      <alignment vertical="center" wrapText="1"/>
    </xf>
    <xf numFmtId="15" fontId="12" fillId="2" borderId="0" xfId="4" applyNumberFormat="1" applyFont="1" applyFill="1" applyAlignment="1">
      <alignment horizontal="left"/>
    </xf>
    <xf numFmtId="0" fontId="2" fillId="2" borderId="0" xfId="22" applyFill="1" applyAlignment="1">
      <alignment vertical="center"/>
    </xf>
    <xf numFmtId="0" fontId="24" fillId="6" borderId="1" xfId="4" applyFont="1" applyFill="1" applyBorder="1" applyAlignment="1">
      <alignment horizontal="center" vertical="center" wrapText="1"/>
    </xf>
    <xf numFmtId="0" fontId="24" fillId="6" borderId="1" xfId="4" applyFont="1" applyFill="1" applyBorder="1" applyAlignment="1">
      <alignment vertical="center" wrapText="1"/>
    </xf>
    <xf numFmtId="165" fontId="2" fillId="2" borderId="0" xfId="22" applyNumberFormat="1" applyFill="1" applyAlignment="1">
      <alignment vertical="center"/>
    </xf>
    <xf numFmtId="0" fontId="25" fillId="5" borderId="1" xfId="4" applyFont="1" applyFill="1" applyBorder="1" applyAlignment="1">
      <alignment horizontal="center" vertical="center" wrapText="1"/>
    </xf>
    <xf numFmtId="0" fontId="25" fillId="5" borderId="1" xfId="4" applyFont="1" applyFill="1" applyBorder="1" applyAlignment="1">
      <alignment vertical="center" wrapText="1"/>
    </xf>
    <xf numFmtId="165" fontId="15" fillId="2" borderId="2" xfId="3" applyNumberFormat="1" applyFont="1" applyFill="1" applyBorder="1" applyAlignment="1" applyProtection="1">
      <alignment horizontal="center" vertical="center"/>
      <protection locked="0"/>
    </xf>
    <xf numFmtId="165" fontId="15" fillId="2" borderId="2" xfId="3" applyNumberFormat="1" applyFont="1" applyFill="1" applyBorder="1" applyAlignment="1" applyProtection="1">
      <alignment horizontal="right"/>
    </xf>
    <xf numFmtId="10" fontId="15" fillId="2" borderId="2" xfId="6" applyNumberFormat="1" applyFont="1" applyFill="1" applyBorder="1" applyAlignment="1" applyProtection="1">
      <alignment horizontal="right"/>
    </xf>
    <xf numFmtId="165" fontId="15" fillId="2" borderId="0" xfId="3" applyNumberFormat="1" applyFont="1" applyFill="1" applyBorder="1" applyAlignment="1" applyProtection="1">
      <alignment vertical="center"/>
      <protection locked="0"/>
    </xf>
    <xf numFmtId="165" fontId="9" fillId="2" borderId="0" xfId="20" applyNumberFormat="1" applyFont="1" applyFill="1" applyAlignment="1">
      <alignment horizontal="center" vertical="center"/>
    </xf>
    <xf numFmtId="165" fontId="9" fillId="2" borderId="0" xfId="20" applyNumberFormat="1" applyFont="1" applyFill="1"/>
    <xf numFmtId="0" fontId="26" fillId="5" borderId="1" xfId="4" applyFont="1" applyFill="1" applyBorder="1" applyAlignment="1">
      <alignment vertical="center" wrapText="1"/>
    </xf>
    <xf numFmtId="165" fontId="18" fillId="2" borderId="0" xfId="3" applyNumberFormat="1" applyFont="1" applyFill="1" applyAlignment="1" applyProtection="1">
      <alignment vertical="center"/>
      <protection locked="0"/>
    </xf>
    <xf numFmtId="165" fontId="21" fillId="2" borderId="0" xfId="3" applyNumberFormat="1" applyFont="1" applyFill="1" applyAlignment="1" applyProtection="1">
      <alignment vertical="center"/>
      <protection locked="0"/>
    </xf>
    <xf numFmtId="165" fontId="15" fillId="2" borderId="0" xfId="3" applyNumberFormat="1" applyFont="1" applyFill="1" applyBorder="1" applyAlignment="1" applyProtection="1">
      <alignment horizontal="right"/>
    </xf>
    <xf numFmtId="165" fontId="15" fillId="2" borderId="0" xfId="3" applyNumberFormat="1" applyFont="1" applyFill="1" applyBorder="1" applyAlignment="1" applyProtection="1">
      <alignment vertical="center" wrapText="1"/>
      <protection locked="0"/>
    </xf>
    <xf numFmtId="0" fontId="32" fillId="0" borderId="0" xfId="22" applyFont="1" applyAlignment="1">
      <alignment horizontal="center" vertical="center"/>
    </xf>
    <xf numFmtId="0" fontId="24" fillId="3" borderId="1" xfId="4" applyFont="1" applyFill="1" applyBorder="1" applyAlignment="1">
      <alignment horizontal="center" vertical="center" wrapText="1"/>
    </xf>
    <xf numFmtId="0" fontId="32" fillId="0" borderId="0" xfId="22" applyFont="1" applyAlignment="1">
      <alignment horizontal="center"/>
    </xf>
    <xf numFmtId="0" fontId="24" fillId="5" borderId="1" xfId="4" applyFont="1" applyFill="1" applyBorder="1" applyAlignment="1">
      <alignment horizontal="center" vertical="center" wrapText="1"/>
    </xf>
    <xf numFmtId="0" fontId="24" fillId="5" borderId="1" xfId="4" applyFont="1" applyFill="1" applyBorder="1" applyAlignment="1">
      <alignment vertical="center" wrapText="1"/>
    </xf>
    <xf numFmtId="43" fontId="12" fillId="3" borderId="1" xfId="23" applyFont="1" applyFill="1" applyBorder="1" applyAlignment="1" applyProtection="1">
      <alignment horizontal="right" vertical="center" wrapText="1"/>
      <protection locked="0"/>
    </xf>
    <xf numFmtId="0" fontId="34" fillId="2" borderId="0" xfId="2" applyFont="1" applyFill="1"/>
    <xf numFmtId="0" fontId="8" fillId="0" borderId="0" xfId="2" applyFont="1" applyAlignment="1">
      <alignment horizontal="center" vertical="center"/>
    </xf>
    <xf numFmtId="0" fontId="8" fillId="2" borderId="0" xfId="2" applyFont="1" applyFill="1"/>
    <xf numFmtId="43" fontId="12" fillId="0" borderId="1" xfId="23" applyFont="1" applyFill="1" applyBorder="1" applyAlignment="1" applyProtection="1">
      <alignment horizontal="right" vertical="center" wrapText="1"/>
      <protection locked="0"/>
    </xf>
    <xf numFmtId="43" fontId="12" fillId="2" borderId="1" xfId="23" applyFont="1" applyFill="1" applyBorder="1" applyAlignment="1" applyProtection="1">
      <alignment horizontal="right" vertical="center" wrapText="1"/>
      <protection locked="0"/>
    </xf>
    <xf numFmtId="0" fontId="17" fillId="4" borderId="1" xfId="4" applyFont="1" applyFill="1" applyBorder="1" applyAlignment="1">
      <alignment horizontal="center" vertical="center" wrapText="1"/>
    </xf>
    <xf numFmtId="49" fontId="19" fillId="3" borderId="1" xfId="4" applyNumberFormat="1" applyFont="1" applyFill="1" applyBorder="1" applyAlignment="1">
      <alignment horizontal="left" vertical="center" wrapText="1"/>
    </xf>
    <xf numFmtId="49" fontId="12" fillId="3" borderId="1" xfId="4" applyNumberFormat="1" applyFont="1" applyFill="1" applyBorder="1" applyAlignment="1">
      <alignment horizontal="center" vertical="center" wrapText="1"/>
    </xf>
    <xf numFmtId="0" fontId="15" fillId="0" borderId="1" xfId="4" applyFont="1" applyBorder="1" applyAlignment="1">
      <alignment horizontal="center" vertical="center"/>
    </xf>
    <xf numFmtId="49" fontId="12" fillId="0" borderId="1" xfId="4" applyNumberFormat="1" applyFont="1" applyBorder="1" applyAlignment="1">
      <alignment horizontal="left" vertical="center" wrapText="1"/>
    </xf>
    <xf numFmtId="49" fontId="12" fillId="0" borderId="1" xfId="4" applyNumberFormat="1" applyFont="1" applyBorder="1" applyAlignment="1">
      <alignment horizontal="center" vertical="center" wrapText="1"/>
    </xf>
    <xf numFmtId="10" fontId="12" fillId="0" borderId="1" xfId="1" applyNumberFormat="1" applyFont="1" applyFill="1" applyBorder="1" applyAlignment="1">
      <alignment horizontal="right" vertical="center" wrapText="1"/>
      <protection locked="0"/>
    </xf>
    <xf numFmtId="49" fontId="12" fillId="2" borderId="1" xfId="4" applyNumberFormat="1" applyFont="1" applyFill="1" applyBorder="1" applyAlignment="1">
      <alignment horizontal="left" vertical="center" wrapText="1"/>
    </xf>
    <xf numFmtId="49" fontId="12" fillId="2" borderId="1" xfId="4" applyNumberFormat="1" applyFont="1" applyFill="1" applyBorder="1" applyAlignment="1">
      <alignment horizontal="center" vertical="center" wrapText="1"/>
    </xf>
    <xf numFmtId="0" fontId="15" fillId="0" borderId="1" xfId="2" applyFont="1" applyBorder="1" applyAlignment="1">
      <alignment horizontal="center" vertical="center"/>
    </xf>
    <xf numFmtId="0" fontId="11" fillId="2" borderId="1" xfId="5" applyFont="1" applyFill="1" applyBorder="1" applyAlignment="1">
      <alignment horizontal="left" vertical="center" wrapText="1"/>
    </xf>
    <xf numFmtId="0" fontId="12" fillId="0" borderId="1" xfId="2" applyFont="1" applyBorder="1" applyAlignment="1">
      <alignment horizontal="center" vertical="center"/>
    </xf>
    <xf numFmtId="0" fontId="12" fillId="0" borderId="1" xfId="5" applyFont="1" applyBorder="1" applyAlignment="1">
      <alignment horizontal="left" vertical="center" wrapText="1"/>
    </xf>
    <xf numFmtId="10" fontId="19" fillId="3" borderId="1" xfId="1" applyNumberFormat="1" applyFont="1" applyFill="1" applyBorder="1" applyAlignment="1">
      <alignment horizontal="right" vertical="center" wrapText="1"/>
      <protection locked="0"/>
    </xf>
    <xf numFmtId="0" fontId="12" fillId="0" borderId="1" xfId="4" applyFont="1" applyBorder="1" applyAlignment="1">
      <alignment horizontal="center" vertical="center"/>
    </xf>
    <xf numFmtId="0" fontId="23" fillId="2" borderId="4" xfId="4" applyFont="1" applyFill="1" applyBorder="1" applyAlignment="1">
      <alignment horizontal="left" vertical="center" wrapText="1"/>
    </xf>
    <xf numFmtId="49" fontId="12" fillId="3" borderId="1" xfId="4" applyNumberFormat="1" applyFont="1" applyFill="1" applyBorder="1" applyAlignment="1">
      <alignment horizontal="left" vertical="center" wrapText="1"/>
    </xf>
    <xf numFmtId="0" fontId="12" fillId="2" borderId="1" xfId="4" applyFont="1" applyFill="1" applyBorder="1" applyAlignment="1">
      <alignment horizontal="left" vertical="center" wrapText="1"/>
    </xf>
    <xf numFmtId="0" fontId="12" fillId="0" borderId="1" xfId="4" applyFont="1" applyBorder="1" applyAlignment="1">
      <alignment horizontal="left" vertical="center" wrapText="1"/>
    </xf>
    <xf numFmtId="0" fontId="41" fillId="2" borderId="0" xfId="2" applyFont="1" applyFill="1" applyAlignment="1">
      <alignment horizontal="center"/>
    </xf>
    <xf numFmtId="0" fontId="42" fillId="2" borderId="0" xfId="2" applyFont="1" applyFill="1"/>
    <xf numFmtId="0" fontId="43" fillId="2" borderId="0" xfId="2" applyFont="1" applyFill="1"/>
    <xf numFmtId="0" fontId="43" fillId="2" borderId="0" xfId="2" applyFont="1" applyFill="1" applyAlignment="1">
      <alignment vertical="center"/>
    </xf>
    <xf numFmtId="49" fontId="19" fillId="4" borderId="1" xfId="4" applyNumberFormat="1" applyFont="1" applyFill="1" applyBorder="1" applyAlignment="1">
      <alignment horizontal="center" vertical="center" wrapText="1"/>
    </xf>
    <xf numFmtId="0" fontId="19" fillId="3" borderId="1" xfId="5" applyFont="1" applyFill="1" applyBorder="1" applyAlignment="1">
      <alignment horizontal="center" vertical="center" wrapText="1"/>
    </xf>
    <xf numFmtId="0" fontId="19" fillId="3" borderId="1" xfId="5" applyFont="1" applyFill="1" applyBorder="1" applyAlignment="1">
      <alignment horizontal="left" vertical="center" wrapText="1"/>
    </xf>
    <xf numFmtId="43" fontId="12" fillId="3" borderId="1" xfId="15" applyFont="1" applyFill="1" applyBorder="1" applyAlignment="1">
      <alignment horizontal="center" vertical="center"/>
    </xf>
    <xf numFmtId="0" fontId="12" fillId="0" borderId="1" xfId="5" applyFont="1" applyBorder="1" applyAlignment="1">
      <alignment horizontal="center" vertical="center" wrapText="1"/>
    </xf>
    <xf numFmtId="0" fontId="12" fillId="0" borderId="1" xfId="4" applyFont="1" applyBorder="1" applyAlignment="1">
      <alignment vertical="center" wrapText="1"/>
    </xf>
    <xf numFmtId="0" fontId="12" fillId="0" borderId="1" xfId="4" quotePrefix="1" applyFont="1" applyBorder="1" applyAlignment="1">
      <alignment vertical="center"/>
    </xf>
    <xf numFmtId="0" fontId="19" fillId="3" borderId="1" xfId="5" applyFont="1" applyFill="1" applyBorder="1" applyAlignment="1">
      <alignment horizontal="left" wrapText="1"/>
    </xf>
    <xf numFmtId="0" fontId="19" fillId="0" borderId="1" xfId="5" applyFont="1" applyBorder="1" applyAlignment="1">
      <alignment horizontal="left" wrapText="1"/>
    </xf>
    <xf numFmtId="0" fontId="19" fillId="0" borderId="1" xfId="5" applyFont="1" applyBorder="1" applyAlignment="1">
      <alignment horizontal="left" vertical="center" wrapText="1"/>
    </xf>
    <xf numFmtId="0" fontId="23" fillId="0" borderId="11" xfId="4" quotePrefix="1" applyFont="1" applyBorder="1" applyAlignment="1">
      <alignment horizontal="center" vertical="center" wrapText="1"/>
    </xf>
    <xf numFmtId="0" fontId="23" fillId="0" borderId="11" xfId="4" applyFont="1" applyBorder="1" applyAlignment="1">
      <alignment horizontal="center" vertical="center" wrapText="1"/>
    </xf>
    <xf numFmtId="0" fontId="12" fillId="0" borderId="1" xfId="18" applyFont="1" applyBorder="1" applyAlignment="1">
      <alignment horizontal="center" vertical="center" wrapText="1"/>
    </xf>
    <xf numFmtId="0" fontId="19" fillId="0" borderId="1" xfId="18" applyFont="1" applyBorder="1" applyAlignment="1">
      <alignment horizontal="left" vertical="center" wrapText="1"/>
    </xf>
    <xf numFmtId="0" fontId="12" fillId="0" borderId="1" xfId="5" applyFont="1" applyBorder="1" applyAlignment="1">
      <alignment horizontal="left" wrapText="1"/>
    </xf>
    <xf numFmtId="0" fontId="19" fillId="3" borderId="1" xfId="18" applyFont="1" applyFill="1" applyBorder="1" applyAlignment="1">
      <alignment horizontal="left" vertical="center" wrapText="1"/>
    </xf>
    <xf numFmtId="0" fontId="19" fillId="0" borderId="1" xfId="5" applyFont="1" applyBorder="1" applyAlignment="1">
      <alignment horizontal="center" vertical="center" wrapText="1"/>
    </xf>
    <xf numFmtId="0" fontId="12" fillId="0" borderId="1" xfId="18" applyFont="1" applyBorder="1" applyAlignment="1">
      <alignment horizontal="left" vertical="center" wrapText="1"/>
    </xf>
    <xf numFmtId="0" fontId="19" fillId="0" borderId="1" xfId="18" applyFont="1" applyBorder="1" applyAlignment="1">
      <alignment horizontal="center" vertical="center" wrapText="1"/>
    </xf>
    <xf numFmtId="0" fontId="15" fillId="2" borderId="0" xfId="18" applyFont="1" applyFill="1"/>
    <xf numFmtId="0" fontId="15" fillId="2" borderId="0" xfId="4" applyFont="1" applyFill="1" applyAlignment="1">
      <alignment vertical="center"/>
    </xf>
    <xf numFmtId="0" fontId="15" fillId="2" borderId="0" xfId="4" applyFont="1" applyFill="1" applyAlignment="1">
      <alignment horizontal="center" vertical="center"/>
    </xf>
    <xf numFmtId="0" fontId="18" fillId="2" borderId="0" xfId="4" applyFont="1" applyFill="1" applyAlignment="1">
      <alignment horizontal="center" vertical="top"/>
    </xf>
    <xf numFmtId="0" fontId="9" fillId="0" borderId="0" xfId="4" applyAlignment="1">
      <alignment horizontal="center" vertical="center"/>
    </xf>
    <xf numFmtId="0" fontId="32" fillId="2" borderId="0" xfId="22" applyFont="1" applyFill="1"/>
    <xf numFmtId="0" fontId="19" fillId="3" borderId="1" xfId="4" applyFont="1" applyFill="1" applyBorder="1" applyAlignment="1">
      <alignment horizontal="left" vertical="center" wrapText="1"/>
    </xf>
    <xf numFmtId="49" fontId="19" fillId="3" borderId="1" xfId="2" applyNumberFormat="1" applyFont="1" applyFill="1" applyBorder="1" applyAlignment="1">
      <alignment horizontal="center" vertical="center" wrapText="1"/>
    </xf>
    <xf numFmtId="0" fontId="12" fillId="3" borderId="1" xfId="2" applyFont="1" applyFill="1" applyBorder="1" applyAlignment="1">
      <alignment horizontal="left" vertical="center" wrapText="1"/>
    </xf>
    <xf numFmtId="49" fontId="12" fillId="0" borderId="1" xfId="2" applyNumberFormat="1" applyFont="1" applyBorder="1" applyAlignment="1">
      <alignment horizontal="center" vertical="center" wrapText="1"/>
    </xf>
    <xf numFmtId="49" fontId="12" fillId="2" borderId="1" xfId="2" applyNumberFormat="1" applyFont="1" applyFill="1" applyBorder="1" applyAlignment="1">
      <alignment horizontal="center" vertical="center" wrapText="1"/>
    </xf>
    <xf numFmtId="49" fontId="12" fillId="0" borderId="1" xfId="2" quotePrefix="1" applyNumberFormat="1" applyFont="1" applyBorder="1" applyAlignment="1">
      <alignment horizontal="center" vertical="center" wrapText="1"/>
    </xf>
    <xf numFmtId="0" fontId="12" fillId="2" borderId="0" xfId="4" applyFont="1" applyFill="1" applyAlignment="1">
      <alignment horizontal="left" wrapText="1"/>
    </xf>
    <xf numFmtId="49" fontId="12" fillId="2" borderId="0" xfId="2" applyNumberFormat="1" applyFont="1" applyFill="1" applyAlignment="1">
      <alignment horizontal="center" vertical="center" wrapText="1"/>
    </xf>
    <xf numFmtId="9" fontId="19" fillId="6" borderId="1" xfId="4" applyNumberFormat="1" applyFont="1" applyFill="1" applyBorder="1" applyAlignment="1">
      <alignment horizontal="center" vertical="center" wrapText="1"/>
    </xf>
    <xf numFmtId="41" fontId="12" fillId="0" borderId="1" xfId="22" applyNumberFormat="1" applyFont="1" applyBorder="1" applyAlignment="1">
      <alignment horizontal="center" vertical="center" wrapText="1"/>
    </xf>
    <xf numFmtId="41" fontId="12" fillId="2" borderId="1" xfId="22" applyNumberFormat="1" applyFont="1" applyFill="1" applyBorder="1" applyAlignment="1">
      <alignment horizontal="center" vertical="center" wrapText="1"/>
    </xf>
    <xf numFmtId="164" fontId="12" fillId="2" borderId="1" xfId="4" applyNumberFormat="1" applyFont="1" applyFill="1" applyBorder="1" applyAlignment="1">
      <alignment horizontal="center" vertical="center" wrapText="1"/>
    </xf>
    <xf numFmtId="0" fontId="25" fillId="5" borderId="0" xfId="4" applyFont="1" applyFill="1" applyAlignment="1">
      <alignment horizontal="center" vertical="center" wrapText="1"/>
    </xf>
    <xf numFmtId="0" fontId="25" fillId="5" borderId="0" xfId="4" applyFont="1" applyFill="1" applyAlignment="1">
      <alignment vertical="center" wrapText="1"/>
    </xf>
    <xf numFmtId="41" fontId="12" fillId="0" borderId="0" xfId="22" applyNumberFormat="1" applyFont="1" applyAlignment="1">
      <alignment horizontal="center" vertical="center" wrapText="1"/>
    </xf>
    <xf numFmtId="0" fontId="10" fillId="2" borderId="0" xfId="4" applyFont="1" applyFill="1" applyAlignment="1">
      <alignment horizontal="center" vertical="center" wrapText="1"/>
    </xf>
    <xf numFmtId="0" fontId="18" fillId="2" borderId="0" xfId="4" applyFont="1" applyFill="1" applyAlignment="1">
      <alignment horizontal="center"/>
    </xf>
    <xf numFmtId="0" fontId="21" fillId="2" borderId="0" xfId="4" applyFont="1" applyFill="1" applyAlignment="1">
      <alignment horizontal="center"/>
    </xf>
    <xf numFmtId="0" fontId="15" fillId="2" borderId="4" xfId="4" applyFont="1" applyFill="1" applyBorder="1" applyAlignment="1">
      <alignment horizontal="center" vertical="center" wrapText="1"/>
    </xf>
    <xf numFmtId="0" fontId="15" fillId="2" borderId="0" xfId="4" applyFont="1" applyFill="1" applyAlignment="1">
      <alignment horizontal="left" vertical="top" wrapText="1"/>
    </xf>
    <xf numFmtId="165" fontId="18" fillId="2" borderId="0" xfId="3" applyNumberFormat="1" applyFont="1" applyFill="1" applyAlignment="1" applyProtection="1">
      <alignment horizontal="center" vertical="center"/>
      <protection locked="0"/>
    </xf>
    <xf numFmtId="0" fontId="24" fillId="4" borderId="1" xfId="4" applyFont="1" applyFill="1" applyBorder="1" applyAlignment="1">
      <alignment horizontal="center" vertical="center" wrapText="1"/>
    </xf>
    <xf numFmtId="0" fontId="19" fillId="4" borderId="1" xfId="4" applyFont="1" applyFill="1" applyBorder="1" applyAlignment="1">
      <alignment horizontal="center" vertical="center" wrapText="1"/>
    </xf>
    <xf numFmtId="0" fontId="21" fillId="2" borderId="0" xfId="4" applyFont="1" applyFill="1" applyAlignment="1">
      <alignment horizontal="center" vertical="center"/>
    </xf>
    <xf numFmtId="0" fontId="24" fillId="3" borderId="1" xfId="4" applyFont="1" applyFill="1" applyBorder="1" applyAlignment="1">
      <alignment vertical="center" wrapText="1"/>
    </xf>
    <xf numFmtId="0" fontId="1" fillId="2" borderId="0" xfId="12" applyFont="1" applyFill="1"/>
    <xf numFmtId="0" fontId="1" fillId="2" borderId="0" xfId="2" applyFont="1" applyFill="1"/>
    <xf numFmtId="0" fontId="1" fillId="2" borderId="0" xfId="22" applyFont="1" applyFill="1"/>
    <xf numFmtId="165" fontId="1" fillId="2" borderId="0" xfId="22" applyNumberFormat="1" applyFont="1" applyFill="1" applyAlignment="1">
      <alignment vertical="center"/>
    </xf>
    <xf numFmtId="165" fontId="1" fillId="2" borderId="10" xfId="22" applyNumberFormat="1" applyFont="1" applyFill="1" applyBorder="1" applyAlignment="1">
      <alignment vertical="center"/>
    </xf>
    <xf numFmtId="0" fontId="1" fillId="2" borderId="0" xfId="22" applyFont="1" applyFill="1" applyAlignment="1">
      <alignment vertical="center"/>
    </xf>
    <xf numFmtId="41" fontId="1" fillId="2" borderId="0" xfId="22" applyNumberFormat="1" applyFont="1" applyFill="1"/>
    <xf numFmtId="0" fontId="11" fillId="2" borderId="0" xfId="4" applyFont="1" applyFill="1" applyAlignment="1">
      <alignment horizontal="left" vertical="top" wrapText="1"/>
    </xf>
    <xf numFmtId="0" fontId="13" fillId="2" borderId="0" xfId="4" applyFont="1" applyFill="1" applyAlignment="1">
      <alignment horizontal="left" vertical="top" wrapText="1"/>
    </xf>
    <xf numFmtId="0" fontId="14" fillId="2" borderId="0" xfId="4" applyFont="1" applyFill="1" applyAlignment="1">
      <alignment horizontal="left" vertical="top" wrapText="1"/>
    </xf>
    <xf numFmtId="0" fontId="30" fillId="2" borderId="0" xfId="4" applyFont="1" applyFill="1" applyAlignment="1">
      <alignment horizontal="right" vertical="center" wrapText="1"/>
    </xf>
    <xf numFmtId="0" fontId="28" fillId="2" borderId="0" xfId="0" applyFont="1" applyFill="1" applyAlignment="1">
      <alignment horizontal="center" vertical="center" wrapText="1"/>
    </xf>
    <xf numFmtId="0" fontId="10" fillId="2" borderId="0" xfId="4" applyFont="1" applyFill="1" applyAlignment="1">
      <alignment horizontal="center" vertical="center" wrapText="1"/>
    </xf>
    <xf numFmtId="0" fontId="19" fillId="2" borderId="0" xfId="4" applyFont="1" applyFill="1" applyAlignment="1">
      <alignment horizontal="left" vertical="center" wrapText="1"/>
    </xf>
    <xf numFmtId="0" fontId="14" fillId="2" borderId="0" xfId="4" applyFont="1" applyFill="1" applyAlignment="1">
      <alignment horizontal="center" vertical="center" wrapText="1"/>
    </xf>
    <xf numFmtId="0" fontId="11" fillId="2" borderId="0" xfId="4" applyFont="1" applyFill="1" applyAlignment="1">
      <alignment horizontal="center" vertical="center" wrapText="1"/>
    </xf>
    <xf numFmtId="0" fontId="11" fillId="2" borderId="0" xfId="4" applyFont="1" applyFill="1" applyAlignment="1">
      <alignment horizontal="center" vertical="center"/>
    </xf>
    <xf numFmtId="0" fontId="12" fillId="2" borderId="0" xfId="4" applyFont="1" applyFill="1" applyAlignment="1">
      <alignment horizontal="center" vertical="top" wrapText="1"/>
    </xf>
    <xf numFmtId="0" fontId="12" fillId="2" borderId="4" xfId="4" applyFont="1" applyFill="1" applyBorder="1" applyAlignment="1">
      <alignment horizontal="center" vertical="center" wrapText="1"/>
    </xf>
    <xf numFmtId="165" fontId="12" fillId="2" borderId="4" xfId="3" applyNumberFormat="1" applyFont="1" applyFill="1" applyBorder="1" applyAlignment="1" applyProtection="1">
      <alignment horizontal="center" vertical="center" wrapText="1"/>
      <protection locked="0"/>
    </xf>
    <xf numFmtId="0" fontId="19" fillId="2" borderId="0" xfId="2" applyFont="1" applyFill="1" applyAlignment="1">
      <alignment horizontal="left" wrapText="1"/>
    </xf>
    <xf numFmtId="15" fontId="11" fillId="2" borderId="0" xfId="4" applyNumberFormat="1" applyFont="1" applyFill="1" applyAlignment="1">
      <alignment horizontal="left" vertical="top"/>
    </xf>
    <xf numFmtId="0" fontId="11" fillId="2" borderId="0" xfId="4" applyFont="1" applyFill="1" applyAlignment="1">
      <alignment horizontal="left" vertical="top"/>
    </xf>
    <xf numFmtId="0" fontId="19" fillId="2" borderId="0" xfId="4" applyFont="1" applyFill="1" applyAlignment="1">
      <alignment horizontal="center"/>
    </xf>
    <xf numFmtId="165" fontId="19" fillId="2" borderId="0" xfId="3" applyNumberFormat="1" applyFont="1" applyFill="1" applyAlignment="1" applyProtection="1">
      <alignment horizontal="center" vertical="center"/>
      <protection locked="0"/>
    </xf>
    <xf numFmtId="0" fontId="11" fillId="2" borderId="0" xfId="4" applyFont="1" applyFill="1" applyAlignment="1">
      <alignment horizontal="center"/>
    </xf>
    <xf numFmtId="165" fontId="11" fillId="2" borderId="0" xfId="3" applyNumberFormat="1" applyFont="1" applyFill="1" applyAlignment="1" applyProtection="1">
      <alignment horizontal="center" vertical="center"/>
      <protection locked="0"/>
    </xf>
    <xf numFmtId="0" fontId="8" fillId="2" borderId="2" xfId="2" applyFont="1" applyFill="1" applyBorder="1" applyAlignment="1">
      <alignment horizontal="left" wrapText="1"/>
    </xf>
    <xf numFmtId="0" fontId="14" fillId="2" borderId="0" xfId="4" applyFont="1" applyFill="1" applyAlignment="1">
      <alignment horizontal="left" vertical="center" wrapText="1"/>
    </xf>
    <xf numFmtId="0" fontId="18" fillId="2" borderId="0" xfId="4" applyFont="1" applyFill="1" applyAlignment="1">
      <alignment horizontal="center"/>
    </xf>
    <xf numFmtId="165" fontId="18" fillId="2" borderId="0" xfId="3" applyNumberFormat="1" applyFont="1" applyFill="1" applyBorder="1" applyAlignment="1" applyProtection="1">
      <alignment horizontal="center"/>
      <protection locked="0"/>
    </xf>
    <xf numFmtId="0" fontId="21" fillId="2" borderId="0" xfId="4" applyFont="1" applyFill="1" applyAlignment="1">
      <alignment horizontal="center"/>
    </xf>
    <xf numFmtId="165" fontId="21" fillId="2" borderId="0" xfId="3" applyNumberFormat="1" applyFont="1" applyFill="1" applyBorder="1" applyAlignment="1" applyProtection="1">
      <alignment horizontal="center"/>
      <protection locked="0"/>
    </xf>
    <xf numFmtId="0" fontId="15" fillId="2" borderId="4" xfId="4" applyFont="1" applyFill="1" applyBorder="1" applyAlignment="1">
      <alignment horizontal="center" vertical="center" wrapText="1"/>
    </xf>
    <xf numFmtId="165" fontId="15" fillId="2" borderId="4" xfId="3" applyNumberFormat="1" applyFont="1" applyFill="1" applyBorder="1" applyAlignment="1" applyProtection="1">
      <alignment horizontal="center" vertical="center" wrapText="1"/>
      <protection locked="0"/>
    </xf>
    <xf numFmtId="165" fontId="18" fillId="2" borderId="0" xfId="3" applyNumberFormat="1" applyFont="1" applyFill="1" applyBorder="1" applyAlignment="1" applyProtection="1">
      <alignment horizontal="center"/>
    </xf>
    <xf numFmtId="165" fontId="21" fillId="2" borderId="0" xfId="3" applyNumberFormat="1" applyFont="1" applyFill="1" applyBorder="1" applyAlignment="1" applyProtection="1">
      <alignment horizontal="center"/>
    </xf>
    <xf numFmtId="0" fontId="19" fillId="2" borderId="0" xfId="4" applyFont="1" applyFill="1" applyAlignment="1">
      <alignment horizontal="right" vertical="center" wrapText="1"/>
    </xf>
    <xf numFmtId="0" fontId="11" fillId="2" borderId="0" xfId="0" applyFont="1" applyFill="1" applyAlignment="1">
      <alignment horizontal="center" vertical="center" wrapText="1"/>
    </xf>
    <xf numFmtId="0" fontId="19" fillId="2" borderId="0" xfId="4" applyFont="1" applyFill="1" applyAlignment="1">
      <alignment horizontal="center" vertical="center" wrapText="1"/>
    </xf>
    <xf numFmtId="0" fontId="28" fillId="2" borderId="0" xfId="4" applyFont="1" applyFill="1" applyAlignment="1">
      <alignment horizontal="center" vertical="center" wrapText="1"/>
    </xf>
    <xf numFmtId="0" fontId="18" fillId="4" borderId="5" xfId="21" applyFont="1" applyFill="1" applyBorder="1" applyAlignment="1">
      <alignment horizontal="center" vertical="center" wrapText="1"/>
    </xf>
    <xf numFmtId="0" fontId="18" fillId="4" borderId="7" xfId="21" applyFont="1" applyFill="1" applyBorder="1" applyAlignment="1">
      <alignment horizontal="center" vertical="center" wrapText="1"/>
    </xf>
    <xf numFmtId="0" fontId="19" fillId="2" borderId="0" xfId="21" applyFont="1" applyFill="1" applyAlignment="1">
      <alignment horizontal="left" wrapText="1"/>
    </xf>
    <xf numFmtId="0" fontId="18" fillId="4" borderId="3" xfId="21" applyFont="1" applyFill="1" applyBorder="1" applyAlignment="1">
      <alignment horizontal="center" vertical="center" wrapText="1"/>
    </xf>
    <xf numFmtId="0" fontId="18" fillId="4" borderId="6" xfId="21" applyFont="1" applyFill="1" applyBorder="1" applyAlignment="1">
      <alignment horizontal="center" vertical="center" wrapText="1"/>
    </xf>
    <xf numFmtId="165" fontId="15" fillId="2" borderId="4" xfId="3" applyNumberFormat="1" applyFont="1" applyFill="1" applyBorder="1" applyAlignment="1" applyProtection="1">
      <alignment horizontal="center" wrapText="1"/>
      <protection locked="0"/>
    </xf>
    <xf numFmtId="0" fontId="20" fillId="4" borderId="5" xfId="21" applyFont="1" applyFill="1" applyBorder="1" applyAlignment="1">
      <alignment horizontal="center" vertical="center" wrapText="1"/>
    </xf>
    <xf numFmtId="0" fontId="20" fillId="4" borderId="7" xfId="21" applyFont="1" applyFill="1" applyBorder="1" applyAlignment="1">
      <alignment horizontal="center" vertical="center" wrapText="1"/>
    </xf>
    <xf numFmtId="0" fontId="12" fillId="0" borderId="5" xfId="4" applyFont="1" applyBorder="1" applyAlignment="1">
      <alignment horizontal="center" vertical="center"/>
    </xf>
    <xf numFmtId="0" fontId="12" fillId="0" borderId="7" xfId="4" applyFont="1" applyBorder="1" applyAlignment="1">
      <alignment horizontal="center" vertical="center"/>
    </xf>
    <xf numFmtId="0" fontId="12" fillId="0" borderId="8" xfId="4" applyFont="1" applyBorder="1" applyAlignment="1">
      <alignment horizontal="center" vertical="center"/>
    </xf>
    <xf numFmtId="0" fontId="12" fillId="2" borderId="5" xfId="4" applyFont="1" applyFill="1" applyBorder="1" applyAlignment="1">
      <alignment horizontal="center" vertical="center"/>
    </xf>
    <xf numFmtId="0" fontId="12" fillId="2" borderId="7" xfId="4" applyFont="1" applyFill="1" applyBorder="1" applyAlignment="1">
      <alignment horizontal="center" vertical="center"/>
    </xf>
    <xf numFmtId="0" fontId="15" fillId="2" borderId="0" xfId="2" applyFont="1" applyFill="1" applyAlignment="1">
      <alignment horizontal="left" vertical="top" wrapText="1"/>
    </xf>
    <xf numFmtId="165" fontId="18" fillId="2" borderId="0" xfId="3" applyNumberFormat="1" applyFont="1" applyFill="1" applyAlignment="1" applyProtection="1">
      <alignment horizontal="center"/>
      <protection locked="0"/>
    </xf>
    <xf numFmtId="165" fontId="21" fillId="2" borderId="0" xfId="3" applyNumberFormat="1" applyFont="1" applyFill="1" applyAlignment="1" applyProtection="1">
      <alignment horizontal="center"/>
      <protection locked="0"/>
    </xf>
    <xf numFmtId="0" fontId="27" fillId="2" borderId="0" xfId="4" applyFont="1" applyFill="1" applyAlignment="1">
      <alignment horizontal="left" vertical="center" wrapText="1"/>
    </xf>
    <xf numFmtId="0" fontId="15" fillId="2" borderId="0" xfId="4" applyFont="1" applyFill="1" applyAlignment="1">
      <alignment horizontal="left" vertical="top" wrapText="1"/>
    </xf>
    <xf numFmtId="165" fontId="18" fillId="2" borderId="0" xfId="3" applyNumberFormat="1" applyFont="1" applyFill="1" applyAlignment="1" applyProtection="1">
      <alignment horizontal="center" vertical="center"/>
      <protection locked="0"/>
    </xf>
    <xf numFmtId="165" fontId="21" fillId="2" borderId="0" xfId="3" applyNumberFormat="1" applyFont="1" applyFill="1" applyAlignment="1" applyProtection="1">
      <alignment horizontal="center" vertical="center"/>
      <protection locked="0"/>
    </xf>
    <xf numFmtId="0" fontId="17" fillId="4" borderId="5" xfId="4" applyFont="1" applyFill="1" applyBorder="1" applyAlignment="1">
      <alignment horizontal="center" vertical="center" wrapText="1"/>
    </xf>
    <xf numFmtId="0" fontId="17" fillId="4" borderId="8" xfId="4" applyFont="1" applyFill="1" applyBorder="1" applyAlignment="1">
      <alignment horizontal="center" vertical="center" wrapText="1"/>
    </xf>
    <xf numFmtId="165" fontId="17" fillId="4" borderId="3" xfId="3" applyNumberFormat="1" applyFont="1" applyFill="1" applyBorder="1" applyAlignment="1" applyProtection="1">
      <alignment horizontal="center" vertical="center" wrapText="1"/>
    </xf>
    <xf numFmtId="165" fontId="17" fillId="4" borderId="6" xfId="3" applyNumberFormat="1" applyFont="1" applyFill="1" applyBorder="1" applyAlignment="1" applyProtection="1">
      <alignment horizontal="center" vertical="center" wrapText="1"/>
    </xf>
    <xf numFmtId="0" fontId="8" fillId="2" borderId="0" xfId="22" applyFont="1" applyFill="1" applyAlignment="1">
      <alignment horizontal="left" wrapText="1"/>
    </xf>
    <xf numFmtId="0" fontId="18" fillId="2" borderId="0" xfId="4" applyFont="1" applyFill="1" applyAlignment="1">
      <alignment horizontal="left" vertical="center" wrapText="1"/>
    </xf>
    <xf numFmtId="0" fontId="21" fillId="2" borderId="0" xfId="4" applyFont="1" applyFill="1" applyAlignment="1">
      <alignment horizontal="center" vertical="center" wrapText="1"/>
    </xf>
    <xf numFmtId="0" fontId="21" fillId="2" borderId="0" xfId="4" applyFont="1" applyFill="1" applyAlignment="1">
      <alignment horizontal="center" vertical="center"/>
    </xf>
    <xf numFmtId="0" fontId="15" fillId="2" borderId="0" xfId="4" applyFont="1" applyFill="1" applyAlignment="1">
      <alignment horizontal="center" vertical="top" wrapText="1"/>
    </xf>
    <xf numFmtId="0" fontId="36" fillId="2" borderId="0" xfId="4" applyFont="1" applyFill="1" applyAlignment="1">
      <alignment horizontal="right" vertical="center" wrapText="1"/>
    </xf>
    <xf numFmtId="0" fontId="37" fillId="2" borderId="0" xfId="4" applyFont="1" applyFill="1" applyAlignment="1">
      <alignment horizontal="center" vertical="center" wrapText="1"/>
    </xf>
    <xf numFmtId="0" fontId="38" fillId="2" borderId="0" xfId="4" applyFont="1" applyFill="1" applyAlignment="1">
      <alignment horizontal="center" vertical="center" wrapText="1"/>
    </xf>
    <xf numFmtId="0" fontId="24" fillId="4" borderId="5" xfId="4" applyFont="1" applyFill="1" applyBorder="1" applyAlignment="1">
      <alignment horizontal="center" vertical="center" wrapText="1"/>
    </xf>
    <xf numFmtId="0" fontId="24" fillId="4" borderId="7" xfId="4" applyFont="1" applyFill="1" applyBorder="1" applyAlignment="1">
      <alignment horizontal="center" vertical="center" wrapText="1"/>
    </xf>
    <xf numFmtId="0" fontId="24" fillId="4" borderId="1" xfId="4" applyFont="1" applyFill="1" applyBorder="1" applyAlignment="1">
      <alignment horizontal="center" vertical="center" wrapText="1"/>
    </xf>
    <xf numFmtId="0" fontId="19" fillId="4" borderId="1" xfId="4" applyFont="1" applyFill="1" applyBorder="1" applyAlignment="1">
      <alignment horizontal="center" vertical="center" wrapText="1"/>
    </xf>
    <xf numFmtId="0" fontId="32" fillId="2" borderId="0" xfId="22" applyFont="1" applyFill="1" applyAlignment="1">
      <alignment horizontal="left" wrapText="1"/>
    </xf>
    <xf numFmtId="0" fontId="15" fillId="2" borderId="4" xfId="4" applyFont="1" applyFill="1" applyBorder="1" applyAlignment="1">
      <alignment horizontal="center" vertical="center"/>
    </xf>
    <xf numFmtId="0" fontId="24" fillId="3" borderId="3" xfId="4" applyFont="1" applyFill="1" applyBorder="1" applyAlignment="1">
      <alignment horizontal="left" vertical="center" wrapText="1"/>
    </xf>
    <xf numFmtId="0" fontId="24" fillId="3" borderId="9" xfId="4" applyFont="1" applyFill="1" applyBorder="1" applyAlignment="1">
      <alignment horizontal="left" vertical="center" wrapText="1"/>
    </xf>
    <xf numFmtId="0" fontId="24" fillId="3" borderId="6" xfId="4" applyFont="1" applyFill="1" applyBorder="1" applyAlignment="1">
      <alignment horizontal="left" vertical="center" wrapText="1"/>
    </xf>
    <xf numFmtId="0" fontId="24" fillId="3" borderId="1" xfId="4" applyFont="1" applyFill="1" applyBorder="1" applyAlignment="1">
      <alignment vertical="center" wrapText="1"/>
    </xf>
    <xf numFmtId="0" fontId="19" fillId="3" borderId="1" xfId="4" applyFont="1" applyFill="1" applyBorder="1" applyAlignment="1">
      <alignment vertical="center" wrapText="1"/>
    </xf>
  </cellXfs>
  <cellStyles count="24">
    <cellStyle name="Comma" xfId="23" builtinId="3"/>
    <cellStyle name="Comma 19" xfId="8" xr:uid="{00000000-0005-0000-0000-000001000000}"/>
    <cellStyle name="Comma 2" xfId="3" xr:uid="{00000000-0005-0000-0000-000002000000}"/>
    <cellStyle name="Comma 2 2" xfId="10" xr:uid="{00000000-0005-0000-0000-000003000000}"/>
    <cellStyle name="Comma 2 2 2" xfId="11" xr:uid="{00000000-0005-0000-0000-000004000000}"/>
    <cellStyle name="Comma 2 2 4" xfId="15" xr:uid="{00000000-0005-0000-0000-000005000000}"/>
    <cellStyle name="Comma 2 3" xfId="20" xr:uid="{00000000-0005-0000-0000-000006000000}"/>
    <cellStyle name="Comma 3" xfId="9" xr:uid="{00000000-0005-0000-0000-000007000000}"/>
    <cellStyle name="Currency [0] 2" xfId="5" xr:uid="{00000000-0005-0000-0000-000008000000}"/>
    <cellStyle name="Normal" xfId="0" builtinId="0"/>
    <cellStyle name="Normal 2" xfId="4" xr:uid="{00000000-0005-0000-0000-00000A000000}"/>
    <cellStyle name="Normal 3" xfId="2" xr:uid="{00000000-0005-0000-0000-00000B000000}"/>
    <cellStyle name="Normal 3 2" xfId="19" xr:uid="{00000000-0005-0000-0000-00000C000000}"/>
    <cellStyle name="Normal 3 2 2" xfId="22" xr:uid="{00000000-0005-0000-0000-00000D000000}"/>
    <cellStyle name="Normal 3 3" xfId="12" xr:uid="{00000000-0005-0000-0000-00000E000000}"/>
    <cellStyle name="Normal 3 4" xfId="18" xr:uid="{00000000-0005-0000-0000-00000F000000}"/>
    <cellStyle name="Normal 3 6" xfId="21" xr:uid="{00000000-0005-0000-0000-000010000000}"/>
    <cellStyle name="Normal 8" xfId="7" xr:uid="{00000000-0005-0000-0000-000011000000}"/>
    <cellStyle name="Percent" xfId="1" builtinId="5"/>
    <cellStyle name="Percent 2" xfId="6" xr:uid="{00000000-0005-0000-0000-000013000000}"/>
    <cellStyle name="Percent 2 2" xfId="14" xr:uid="{00000000-0005-0000-0000-000014000000}"/>
    <cellStyle name="Percent 2 2 2" xfId="17" xr:uid="{00000000-0005-0000-0000-000015000000}"/>
    <cellStyle name="Percent 3" xfId="13" xr:uid="{00000000-0005-0000-0000-000016000000}"/>
    <cellStyle name="Percent 4" xfId="16" xr:uid="{00000000-0005-0000-0000-000017000000}"/>
  </cellStyles>
  <dxfs count="1">
    <dxf>
      <font>
        <color rgb="FF9C0006"/>
      </font>
      <fill>
        <patternFill>
          <bgColor rgb="FFFFC7CE"/>
        </patternFill>
      </fill>
    </dxf>
  </dxfs>
  <tableStyles count="0" defaultTableStyle="TableStyleMedium2" defaultPivotStyle="PivotStyleLight16"/>
  <colors>
    <mruColors>
      <color rgb="FF0066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haredStrings" Target="sharedString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customXml" Target="../customXml/item3.xml"/><Relationship Id="rId10"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customXml" Target="../customXml/item2.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tabColor rgb="FF0066FF"/>
  </sheetPr>
  <dimension ref="A1:F62"/>
  <sheetViews>
    <sheetView tabSelected="1" zoomScaleNormal="100" zoomScaleSheetLayoutView="85" zoomScalePageLayoutView="70" workbookViewId="0">
      <selection sqref="A1:F1"/>
    </sheetView>
  </sheetViews>
  <sheetFormatPr defaultColWidth="9.109375" defaultRowHeight="14.4" x14ac:dyDescent="0.3"/>
  <cols>
    <col min="1" max="1" width="9.109375" style="2"/>
    <col min="2" max="2" width="57.5546875" style="2" customWidth="1"/>
    <col min="3" max="3" width="11" style="2" bestFit="1" customWidth="1"/>
    <col min="4" max="4" width="25.88671875" style="19" customWidth="1"/>
    <col min="5" max="5" width="25.88671875" style="20" customWidth="1"/>
    <col min="6" max="6" width="25.88671875" style="2" customWidth="1"/>
    <col min="7" max="16384" width="9.109375" style="38"/>
  </cols>
  <sheetData>
    <row r="1" spans="1:6" s="2" customFormat="1" ht="23.25" customHeight="1" x14ac:dyDescent="0.3">
      <c r="A1" s="253" t="s">
        <v>249</v>
      </c>
      <c r="B1" s="253"/>
      <c r="C1" s="253"/>
      <c r="D1" s="253"/>
      <c r="E1" s="253"/>
      <c r="F1" s="253"/>
    </row>
    <row r="2" spans="1:6" s="2" customFormat="1" ht="26.25" customHeight="1" x14ac:dyDescent="0.3">
      <c r="A2" s="254" t="s">
        <v>250</v>
      </c>
      <c r="B2" s="254"/>
      <c r="C2" s="254"/>
      <c r="D2" s="254"/>
      <c r="E2" s="254"/>
      <c r="F2" s="254"/>
    </row>
    <row r="3" spans="1:6" s="50" customFormat="1" ht="30.75" customHeight="1" x14ac:dyDescent="0.25">
      <c r="A3" s="256" t="s">
        <v>324</v>
      </c>
      <c r="B3" s="256"/>
      <c r="C3" s="46"/>
      <c r="D3" s="257" t="s">
        <v>251</v>
      </c>
      <c r="E3" s="257"/>
      <c r="F3" s="257"/>
    </row>
    <row r="4" spans="1:6" s="50" customFormat="1" ht="15" customHeight="1" x14ac:dyDescent="0.25">
      <c r="A4" s="46"/>
      <c r="B4" s="46"/>
      <c r="C4" s="46"/>
      <c r="D4" s="258" t="s">
        <v>379</v>
      </c>
      <c r="E4" s="258"/>
      <c r="F4" s="258"/>
    </row>
    <row r="5" spans="1:6" s="50" customFormat="1" ht="45.75" customHeight="1" x14ac:dyDescent="0.25">
      <c r="A5" s="255" t="s">
        <v>252</v>
      </c>
      <c r="B5" s="255"/>
      <c r="C5" s="255"/>
      <c r="D5" s="255"/>
      <c r="E5" s="255"/>
      <c r="F5" s="255"/>
    </row>
    <row r="6" spans="1:6" s="50" customFormat="1" ht="13.8" x14ac:dyDescent="0.25">
      <c r="A6" s="259" t="s">
        <v>380</v>
      </c>
      <c r="B6" s="259"/>
      <c r="C6" s="259"/>
      <c r="D6" s="259"/>
      <c r="E6" s="259"/>
      <c r="F6" s="259"/>
    </row>
    <row r="7" spans="1:6" s="50" customFormat="1" ht="15" customHeight="1" x14ac:dyDescent="0.25">
      <c r="A7" s="260" t="s">
        <v>326</v>
      </c>
      <c r="B7" s="260"/>
      <c r="C7" s="260"/>
      <c r="D7" s="260"/>
      <c r="E7" s="260"/>
      <c r="F7" s="260"/>
    </row>
    <row r="8" spans="1:6" s="2" customFormat="1" ht="15" customHeight="1" x14ac:dyDescent="0.3">
      <c r="A8" s="251" t="s">
        <v>253</v>
      </c>
      <c r="B8" s="251"/>
      <c r="C8" s="252" t="s">
        <v>334</v>
      </c>
      <c r="D8" s="252"/>
      <c r="E8" s="252"/>
      <c r="F8" s="252"/>
    </row>
    <row r="9" spans="1:6" s="50" customFormat="1" ht="15" customHeight="1" x14ac:dyDescent="0.25">
      <c r="A9" s="250" t="s">
        <v>2</v>
      </c>
      <c r="B9" s="250"/>
      <c r="C9" s="250" t="s">
        <v>335</v>
      </c>
      <c r="D9" s="250"/>
      <c r="E9" s="250"/>
      <c r="F9" s="250"/>
    </row>
    <row r="10" spans="1:6" s="2" customFormat="1" ht="15" customHeight="1" x14ac:dyDescent="0.3">
      <c r="A10" s="251" t="s">
        <v>254</v>
      </c>
      <c r="B10" s="251"/>
      <c r="C10" s="252" t="s">
        <v>122</v>
      </c>
      <c r="D10" s="252"/>
      <c r="E10" s="252"/>
      <c r="F10" s="252"/>
    </row>
    <row r="11" spans="1:6" s="50" customFormat="1" ht="15" customHeight="1" x14ac:dyDescent="0.25">
      <c r="A11" s="250" t="s">
        <v>0</v>
      </c>
      <c r="B11" s="250"/>
      <c r="C11" s="250" t="s">
        <v>123</v>
      </c>
      <c r="D11" s="250"/>
      <c r="E11" s="250"/>
      <c r="F11" s="250"/>
    </row>
    <row r="12" spans="1:6" s="2" customFormat="1" ht="15" customHeight="1" x14ac:dyDescent="0.3">
      <c r="A12" s="251" t="s">
        <v>255</v>
      </c>
      <c r="B12" s="251"/>
      <c r="C12" s="252" t="s">
        <v>125</v>
      </c>
      <c r="D12" s="252"/>
      <c r="E12" s="252"/>
      <c r="F12" s="252"/>
    </row>
    <row r="13" spans="1:6" s="50" customFormat="1" ht="15" customHeight="1" x14ac:dyDescent="0.25">
      <c r="A13" s="250" t="s">
        <v>1</v>
      </c>
      <c r="B13" s="250"/>
      <c r="C13" s="250" t="s">
        <v>124</v>
      </c>
      <c r="D13" s="250"/>
      <c r="E13" s="250"/>
      <c r="F13" s="250"/>
    </row>
    <row r="14" spans="1:6" s="2" customFormat="1" ht="15" customHeight="1" x14ac:dyDescent="0.3">
      <c r="A14" s="251" t="s">
        <v>256</v>
      </c>
      <c r="B14" s="251"/>
      <c r="C14" s="252" t="s">
        <v>381</v>
      </c>
      <c r="D14" s="252"/>
      <c r="E14" s="252"/>
      <c r="F14" s="252"/>
    </row>
    <row r="15" spans="1:6" s="50" customFormat="1" ht="13.8" x14ac:dyDescent="0.25">
      <c r="A15" s="265" t="s">
        <v>3</v>
      </c>
      <c r="B15" s="265"/>
      <c r="C15" s="264">
        <v>46122</v>
      </c>
      <c r="D15" s="264"/>
      <c r="E15" s="264"/>
      <c r="F15" s="264"/>
    </row>
    <row r="16" spans="1:6" s="50" customFormat="1" ht="28.5" customHeight="1" x14ac:dyDescent="0.25">
      <c r="A16" s="47" t="s">
        <v>133</v>
      </c>
      <c r="B16" s="263" t="s">
        <v>327</v>
      </c>
      <c r="C16" s="263"/>
      <c r="D16" s="263"/>
      <c r="E16" s="263"/>
      <c r="F16" s="263"/>
    </row>
    <row r="17" spans="1:6" s="50" customFormat="1" ht="13.8" x14ac:dyDescent="0.25">
      <c r="A17" s="48" t="s">
        <v>4</v>
      </c>
      <c r="B17" s="49" t="s">
        <v>363</v>
      </c>
      <c r="D17" s="51"/>
      <c r="E17" s="52"/>
    </row>
    <row r="18" spans="1:6" ht="51.75" customHeight="1" x14ac:dyDescent="0.3">
      <c r="A18" s="170" t="s">
        <v>5</v>
      </c>
      <c r="B18" s="170" t="s">
        <v>6</v>
      </c>
      <c r="C18" s="170" t="s">
        <v>7</v>
      </c>
      <c r="D18" s="5" t="s">
        <v>382</v>
      </c>
      <c r="E18" s="5" t="s">
        <v>383</v>
      </c>
      <c r="F18" s="37" t="s">
        <v>362</v>
      </c>
    </row>
    <row r="19" spans="1:6" ht="26.4" x14ac:dyDescent="0.3">
      <c r="A19" s="6" t="s">
        <v>4</v>
      </c>
      <c r="B19" s="171" t="s">
        <v>8</v>
      </c>
      <c r="C19" s="172" t="s">
        <v>9</v>
      </c>
      <c r="D19" s="7"/>
      <c r="E19" s="7"/>
      <c r="F19" s="7"/>
    </row>
    <row r="20" spans="1:6" ht="26.4" x14ac:dyDescent="0.3">
      <c r="A20" s="173" t="s">
        <v>10</v>
      </c>
      <c r="B20" s="174" t="s">
        <v>11</v>
      </c>
      <c r="C20" s="175" t="s">
        <v>12</v>
      </c>
      <c r="D20" s="8">
        <v>2505928958</v>
      </c>
      <c r="E20" s="8">
        <v>3254680369</v>
      </c>
      <c r="F20" s="176">
        <v>0.30582312185296928</v>
      </c>
    </row>
    <row r="21" spans="1:6" ht="26.4" x14ac:dyDescent="0.3">
      <c r="A21" s="53"/>
      <c r="B21" s="177" t="s">
        <v>257</v>
      </c>
      <c r="C21" s="178" t="s">
        <v>13</v>
      </c>
      <c r="D21" s="8">
        <v>1505928958</v>
      </c>
      <c r="E21" s="8">
        <v>254680369</v>
      </c>
      <c r="F21" s="176">
        <v>0.68637049657835669</v>
      </c>
    </row>
    <row r="22" spans="1:6" ht="26.4" x14ac:dyDescent="0.3">
      <c r="A22" s="53"/>
      <c r="B22" s="177" t="s">
        <v>14</v>
      </c>
      <c r="C22" s="178" t="s">
        <v>15</v>
      </c>
      <c r="D22" s="8">
        <v>1000000000</v>
      </c>
      <c r="E22" s="8">
        <v>3000000000</v>
      </c>
      <c r="F22" s="176">
        <v>0.16666666666666666</v>
      </c>
    </row>
    <row r="23" spans="1:6" ht="26.4" x14ac:dyDescent="0.3">
      <c r="A23" s="179" t="s">
        <v>16</v>
      </c>
      <c r="B23" s="174" t="s">
        <v>17</v>
      </c>
      <c r="C23" s="175" t="s">
        <v>18</v>
      </c>
      <c r="D23" s="8">
        <v>83445227809</v>
      </c>
      <c r="E23" s="8">
        <v>80758113143</v>
      </c>
      <c r="F23" s="176">
        <v>1.2457214514613961</v>
      </c>
    </row>
    <row r="24" spans="1:6" ht="26.4" x14ac:dyDescent="0.3">
      <c r="A24" s="179"/>
      <c r="B24" s="180" t="s">
        <v>126</v>
      </c>
      <c r="C24" s="175" t="s">
        <v>336</v>
      </c>
      <c r="D24" s="8">
        <v>0</v>
      </c>
      <c r="E24" s="8">
        <v>0</v>
      </c>
      <c r="F24" s="176" t="s">
        <v>228</v>
      </c>
    </row>
    <row r="25" spans="1:6" ht="26.4" x14ac:dyDescent="0.3">
      <c r="A25" s="53"/>
      <c r="B25" s="180" t="s">
        <v>19</v>
      </c>
      <c r="C25" s="178" t="s">
        <v>337</v>
      </c>
      <c r="D25" s="8">
        <v>27945227809</v>
      </c>
      <c r="E25" s="8">
        <v>26758113143</v>
      </c>
      <c r="F25" s="176">
        <v>1.2318561975515079</v>
      </c>
    </row>
    <row r="26" spans="1:6" ht="26.4" x14ac:dyDescent="0.3">
      <c r="A26" s="53"/>
      <c r="B26" s="180" t="s">
        <v>127</v>
      </c>
      <c r="C26" s="178" t="s">
        <v>338</v>
      </c>
      <c r="D26" s="8">
        <v>0</v>
      </c>
      <c r="E26" s="8">
        <v>0</v>
      </c>
      <c r="F26" s="176" t="s">
        <v>228</v>
      </c>
    </row>
    <row r="27" spans="1:6" ht="26.4" x14ac:dyDescent="0.3">
      <c r="A27" s="53"/>
      <c r="B27" s="180" t="s">
        <v>128</v>
      </c>
      <c r="C27" s="178" t="s">
        <v>339</v>
      </c>
      <c r="D27" s="8">
        <v>55500000000</v>
      </c>
      <c r="E27" s="8">
        <v>54000000000</v>
      </c>
      <c r="F27" s="176">
        <v>1.2528216704288939</v>
      </c>
    </row>
    <row r="28" spans="1:6" ht="52.8" x14ac:dyDescent="0.3">
      <c r="A28" s="181" t="s">
        <v>20</v>
      </c>
      <c r="B28" s="182" t="s">
        <v>258</v>
      </c>
      <c r="C28" s="175" t="s">
        <v>58</v>
      </c>
      <c r="D28" s="8"/>
      <c r="E28" s="8"/>
      <c r="F28" s="54"/>
    </row>
    <row r="29" spans="1:6" ht="26.4" x14ac:dyDescent="0.3">
      <c r="A29" s="179" t="s">
        <v>23</v>
      </c>
      <c r="B29" s="174" t="s">
        <v>21</v>
      </c>
      <c r="C29" s="175" t="s">
        <v>22</v>
      </c>
      <c r="D29" s="8">
        <v>576562213</v>
      </c>
      <c r="E29" s="8">
        <v>934457129</v>
      </c>
      <c r="F29" s="176">
        <v>1.0638997735711999</v>
      </c>
    </row>
    <row r="30" spans="1:6" ht="26.4" x14ac:dyDescent="0.3">
      <c r="A30" s="179" t="s">
        <v>26</v>
      </c>
      <c r="B30" s="174" t="s">
        <v>24</v>
      </c>
      <c r="C30" s="175" t="s">
        <v>25</v>
      </c>
      <c r="D30" s="8">
        <v>1736906850</v>
      </c>
      <c r="E30" s="8">
        <v>1217908220</v>
      </c>
      <c r="F30" s="176">
        <v>1.0684730423327609</v>
      </c>
    </row>
    <row r="31" spans="1:6" ht="52.8" x14ac:dyDescent="0.3">
      <c r="A31" s="181" t="s">
        <v>29</v>
      </c>
      <c r="B31" s="174" t="s">
        <v>259</v>
      </c>
      <c r="C31" s="175" t="s">
        <v>59</v>
      </c>
      <c r="D31" s="8"/>
      <c r="E31" s="8"/>
      <c r="F31" s="54"/>
    </row>
    <row r="32" spans="1:6" ht="26.4" x14ac:dyDescent="0.3">
      <c r="A32" s="179" t="s">
        <v>32</v>
      </c>
      <c r="B32" s="174" t="s">
        <v>27</v>
      </c>
      <c r="C32" s="175" t="s">
        <v>28</v>
      </c>
      <c r="D32" s="8">
        <v>0</v>
      </c>
      <c r="E32" s="8">
        <v>0</v>
      </c>
      <c r="F32" s="176" t="s">
        <v>228</v>
      </c>
    </row>
    <row r="33" spans="1:6" ht="26.4" x14ac:dyDescent="0.3">
      <c r="A33" s="179"/>
      <c r="B33" s="174" t="s">
        <v>129</v>
      </c>
      <c r="C33" s="175" t="s">
        <v>340</v>
      </c>
      <c r="D33" s="8">
        <v>0</v>
      </c>
      <c r="E33" s="8">
        <v>0</v>
      </c>
      <c r="F33" s="176" t="s">
        <v>228</v>
      </c>
    </row>
    <row r="34" spans="1:6" ht="26.4" x14ac:dyDescent="0.3">
      <c r="A34" s="179"/>
      <c r="B34" s="174" t="s">
        <v>130</v>
      </c>
      <c r="C34" s="175" t="s">
        <v>341</v>
      </c>
      <c r="D34" s="8">
        <v>0</v>
      </c>
      <c r="E34" s="8">
        <v>0</v>
      </c>
      <c r="F34" s="176" t="s">
        <v>228</v>
      </c>
    </row>
    <row r="35" spans="1:6" ht="26.4" x14ac:dyDescent="0.3">
      <c r="A35" s="179" t="s">
        <v>35</v>
      </c>
      <c r="B35" s="174" t="s">
        <v>30</v>
      </c>
      <c r="C35" s="175" t="s">
        <v>31</v>
      </c>
      <c r="D35" s="8">
        <v>0</v>
      </c>
      <c r="E35" s="8">
        <v>0</v>
      </c>
      <c r="F35" s="176">
        <v>0</v>
      </c>
    </row>
    <row r="36" spans="1:6" ht="26.4" x14ac:dyDescent="0.3">
      <c r="A36" s="179" t="s">
        <v>260</v>
      </c>
      <c r="B36" s="174" t="s">
        <v>33</v>
      </c>
      <c r="C36" s="175" t="s">
        <v>34</v>
      </c>
      <c r="D36" s="8">
        <v>0</v>
      </c>
      <c r="E36" s="8">
        <v>0</v>
      </c>
      <c r="F36" s="176" t="s">
        <v>228</v>
      </c>
    </row>
    <row r="37" spans="1:6" ht="26.4" x14ac:dyDescent="0.3">
      <c r="A37" s="6" t="s">
        <v>261</v>
      </c>
      <c r="B37" s="171" t="s">
        <v>36</v>
      </c>
      <c r="C37" s="172" t="s">
        <v>37</v>
      </c>
      <c r="D37" s="9">
        <v>88264625830</v>
      </c>
      <c r="E37" s="9">
        <v>86165158861</v>
      </c>
      <c r="F37" s="183">
        <v>1.1233049033783999</v>
      </c>
    </row>
    <row r="38" spans="1:6" ht="26.4" x14ac:dyDescent="0.3">
      <c r="A38" s="6" t="s">
        <v>38</v>
      </c>
      <c r="B38" s="171" t="s">
        <v>39</v>
      </c>
      <c r="C38" s="172" t="s">
        <v>40</v>
      </c>
      <c r="D38" s="7">
        <v>0</v>
      </c>
      <c r="E38" s="7">
        <v>0</v>
      </c>
      <c r="F38" s="164">
        <v>0</v>
      </c>
    </row>
    <row r="39" spans="1:6" ht="26.4" x14ac:dyDescent="0.3">
      <c r="A39" s="184" t="s">
        <v>41</v>
      </c>
      <c r="B39" s="174" t="s">
        <v>262</v>
      </c>
      <c r="C39" s="175" t="s">
        <v>60</v>
      </c>
      <c r="D39" s="8"/>
      <c r="E39" s="8"/>
      <c r="F39" s="54"/>
    </row>
    <row r="40" spans="1:6" ht="26.4" x14ac:dyDescent="0.3">
      <c r="A40" s="173" t="s">
        <v>44</v>
      </c>
      <c r="B40" s="174" t="s">
        <v>42</v>
      </c>
      <c r="C40" s="175" t="s">
        <v>43</v>
      </c>
      <c r="D40" s="8">
        <v>502800275</v>
      </c>
      <c r="E40" s="8">
        <v>0</v>
      </c>
      <c r="F40" s="176" t="s">
        <v>228</v>
      </c>
    </row>
    <row r="41" spans="1:6" ht="26.4" x14ac:dyDescent="0.3">
      <c r="A41" s="173"/>
      <c r="B41" s="174" t="s">
        <v>131</v>
      </c>
      <c r="C41" s="175" t="s">
        <v>342</v>
      </c>
      <c r="D41" s="8">
        <v>0</v>
      </c>
      <c r="E41" s="8">
        <v>0</v>
      </c>
      <c r="F41" s="176" t="s">
        <v>228</v>
      </c>
    </row>
    <row r="42" spans="1:6" ht="26.4" x14ac:dyDescent="0.3">
      <c r="A42" s="173"/>
      <c r="B42" s="174" t="s">
        <v>132</v>
      </c>
      <c r="C42" s="175" t="s">
        <v>343</v>
      </c>
      <c r="D42" s="8">
        <v>502800275</v>
      </c>
      <c r="E42" s="8">
        <v>0</v>
      </c>
      <c r="F42" s="176" t="s">
        <v>228</v>
      </c>
    </row>
    <row r="43" spans="1:6" ht="26.4" x14ac:dyDescent="0.3">
      <c r="A43" s="173" t="s">
        <v>47</v>
      </c>
      <c r="B43" s="174" t="s">
        <v>45</v>
      </c>
      <c r="C43" s="175" t="s">
        <v>46</v>
      </c>
      <c r="D43" s="8">
        <v>299447693</v>
      </c>
      <c r="E43" s="8">
        <v>312566274</v>
      </c>
      <c r="F43" s="176">
        <v>0.50217855691573532</v>
      </c>
    </row>
    <row r="44" spans="1:6" ht="26.4" x14ac:dyDescent="0.3">
      <c r="A44" s="6" t="s">
        <v>263</v>
      </c>
      <c r="B44" s="171" t="s">
        <v>48</v>
      </c>
      <c r="C44" s="172" t="s">
        <v>49</v>
      </c>
      <c r="D44" s="9">
        <v>802247968</v>
      </c>
      <c r="E44" s="9">
        <v>312566274</v>
      </c>
      <c r="F44" s="183">
        <v>1.345382637023091</v>
      </c>
    </row>
    <row r="45" spans="1:6" ht="26.4" x14ac:dyDescent="0.3">
      <c r="A45" s="53"/>
      <c r="B45" s="177" t="s">
        <v>360</v>
      </c>
      <c r="C45" s="178" t="s">
        <v>50</v>
      </c>
      <c r="D45" s="8">
        <v>87462377862</v>
      </c>
      <c r="E45" s="8">
        <v>85852592587</v>
      </c>
      <c r="F45" s="176">
        <v>1.1216067100034177</v>
      </c>
    </row>
    <row r="46" spans="1:6" ht="26.4" x14ac:dyDescent="0.3">
      <c r="A46" s="53"/>
      <c r="B46" s="177" t="s">
        <v>264</v>
      </c>
      <c r="C46" s="178" t="s">
        <v>51</v>
      </c>
      <c r="D46" s="10">
        <v>7244598.8399999999</v>
      </c>
      <c r="E46" s="10">
        <v>7198440.79</v>
      </c>
      <c r="F46" s="176">
        <v>1.066690836318849</v>
      </c>
    </row>
    <row r="47" spans="1:6" ht="26.4" x14ac:dyDescent="0.3">
      <c r="A47" s="53"/>
      <c r="B47" s="177" t="s">
        <v>265</v>
      </c>
      <c r="C47" s="178" t="s">
        <v>52</v>
      </c>
      <c r="D47" s="10">
        <v>12072.77</v>
      </c>
      <c r="E47" s="10">
        <v>11926.55</v>
      </c>
      <c r="F47" s="176">
        <v>1.0514829737163442</v>
      </c>
    </row>
    <row r="48" spans="1:6" ht="11.25" customHeight="1" x14ac:dyDescent="0.3">
      <c r="A48" s="185"/>
      <c r="B48" s="185"/>
      <c r="C48" s="185"/>
      <c r="D48" s="185"/>
      <c r="E48" s="185"/>
      <c r="F48" s="185"/>
    </row>
    <row r="49" spans="1:6" s="243" customFormat="1" ht="15" customHeight="1" x14ac:dyDescent="0.3">
      <c r="A49" s="237"/>
      <c r="B49" s="237"/>
      <c r="C49" s="237"/>
      <c r="D49" s="237"/>
      <c r="E49" s="237"/>
      <c r="F49" s="237"/>
    </row>
    <row r="50" spans="1:6" s="243" customFormat="1" ht="15" customHeight="1" x14ac:dyDescent="0.3">
      <c r="A50" s="11"/>
      <c r="B50" s="11"/>
      <c r="C50" s="11"/>
      <c r="D50" s="12"/>
      <c r="E50" s="13"/>
      <c r="F50" s="14"/>
    </row>
    <row r="51" spans="1:6" s="243" customFormat="1" ht="15" customHeight="1" x14ac:dyDescent="0.3">
      <c r="A51" s="266" t="s">
        <v>53</v>
      </c>
      <c r="B51" s="266"/>
      <c r="C51" s="55"/>
      <c r="D51" s="267" t="s">
        <v>54</v>
      </c>
      <c r="E51" s="267"/>
      <c r="F51" s="267"/>
    </row>
    <row r="52" spans="1:6" s="243" customFormat="1" ht="15" customHeight="1" x14ac:dyDescent="0.3">
      <c r="A52" s="268" t="s">
        <v>55</v>
      </c>
      <c r="B52" s="268"/>
      <c r="C52" s="55"/>
      <c r="D52" s="269" t="s">
        <v>56</v>
      </c>
      <c r="E52" s="269"/>
      <c r="F52" s="269"/>
    </row>
    <row r="53" spans="1:6" s="243" customFormat="1" ht="15" customHeight="1" x14ac:dyDescent="0.3">
      <c r="A53" s="39"/>
      <c r="B53" s="39"/>
      <c r="C53" s="55"/>
      <c r="D53" s="56"/>
      <c r="E53" s="57"/>
      <c r="F53" s="57"/>
    </row>
    <row r="54" spans="1:6" s="243" customFormat="1" ht="15" customHeight="1" x14ac:dyDescent="0.3">
      <c r="A54" s="39"/>
      <c r="B54" s="39"/>
      <c r="C54" s="55"/>
      <c r="D54" s="56"/>
      <c r="E54" s="57"/>
      <c r="F54" s="57"/>
    </row>
    <row r="55" spans="1:6" s="243" customFormat="1" ht="15" customHeight="1" x14ac:dyDescent="0.3">
      <c r="A55" s="39"/>
      <c r="B55" s="39"/>
      <c r="C55" s="55"/>
      <c r="D55" s="56"/>
      <c r="E55" s="57"/>
      <c r="F55" s="57"/>
    </row>
    <row r="56" spans="1:6" s="243" customFormat="1" ht="15" customHeight="1" x14ac:dyDescent="0.3">
      <c r="A56" s="39"/>
      <c r="B56" s="39"/>
      <c r="C56" s="55"/>
      <c r="D56" s="56"/>
      <c r="E56" s="57"/>
      <c r="F56" s="57"/>
    </row>
    <row r="57" spans="1:6" s="243" customFormat="1" ht="15" customHeight="1" x14ac:dyDescent="0.3">
      <c r="A57" s="39"/>
      <c r="B57" s="39"/>
      <c r="C57" s="55"/>
      <c r="D57" s="56"/>
      <c r="E57" s="57"/>
      <c r="F57" s="57"/>
    </row>
    <row r="58" spans="1:6" s="243" customFormat="1" ht="15" customHeight="1" x14ac:dyDescent="0.3">
      <c r="A58" s="39"/>
      <c r="B58" s="39"/>
      <c r="C58" s="55"/>
      <c r="D58" s="56"/>
      <c r="E58" s="57"/>
      <c r="F58" s="57"/>
    </row>
    <row r="59" spans="1:6" s="243" customFormat="1" ht="42" customHeight="1" x14ac:dyDescent="0.3">
      <c r="A59" s="39"/>
      <c r="B59" s="39"/>
      <c r="C59" s="55"/>
      <c r="D59" s="56"/>
      <c r="E59" s="57"/>
      <c r="F59" s="57"/>
    </row>
    <row r="60" spans="1:6" s="243" customFormat="1" ht="15" customHeight="1" x14ac:dyDescent="0.3">
      <c r="A60" s="58"/>
      <c r="B60" s="58"/>
      <c r="C60" s="55"/>
      <c r="D60" s="59"/>
      <c r="E60" s="60"/>
      <c r="F60" s="61"/>
    </row>
    <row r="61" spans="1:6" s="243" customFormat="1" ht="33" customHeight="1" x14ac:dyDescent="0.3">
      <c r="A61" s="261" t="s">
        <v>353</v>
      </c>
      <c r="B61" s="261"/>
      <c r="C61" s="62"/>
      <c r="D61" s="262" t="s">
        <v>233</v>
      </c>
      <c r="E61" s="262"/>
      <c r="F61" s="262"/>
    </row>
    <row r="62" spans="1:6" ht="15" customHeight="1" x14ac:dyDescent="0.3">
      <c r="A62" s="18"/>
      <c r="B62" s="11"/>
      <c r="C62" s="15"/>
      <c r="D62" s="238"/>
      <c r="E62" s="13"/>
      <c r="F62" s="14"/>
    </row>
  </sheetData>
  <mergeCells count="31">
    <mergeCell ref="A6:F6"/>
    <mergeCell ref="A7:F7"/>
    <mergeCell ref="A61:B61"/>
    <mergeCell ref="D61:F61"/>
    <mergeCell ref="C11:F11"/>
    <mergeCell ref="C12:F12"/>
    <mergeCell ref="C13:F13"/>
    <mergeCell ref="C14:F14"/>
    <mergeCell ref="B16:F16"/>
    <mergeCell ref="A14:B14"/>
    <mergeCell ref="C15:F15"/>
    <mergeCell ref="A15:B15"/>
    <mergeCell ref="A51:B51"/>
    <mergeCell ref="D51:F51"/>
    <mergeCell ref="A52:B52"/>
    <mergeCell ref="D52:F52"/>
    <mergeCell ref="A1:F1"/>
    <mergeCell ref="A2:F2"/>
    <mergeCell ref="A5:F5"/>
    <mergeCell ref="A3:B3"/>
    <mergeCell ref="D3:F3"/>
    <mergeCell ref="D4:F4"/>
    <mergeCell ref="A13:B13"/>
    <mergeCell ref="A8:B8"/>
    <mergeCell ref="A9:B9"/>
    <mergeCell ref="A10:B10"/>
    <mergeCell ref="C8:F8"/>
    <mergeCell ref="C9:F9"/>
    <mergeCell ref="C10:F10"/>
    <mergeCell ref="A11:B11"/>
    <mergeCell ref="A12:B12"/>
  </mergeCells>
  <pageMargins left="0.3" right="0.3" top="0.4" bottom="0.4" header="0.3" footer="0.3"/>
  <pageSetup scale="55" orientation="portrait" r:id="rId1"/>
  <headerFooter>
    <oddFooter>&amp;C_x000D_&amp;1#&amp;"Calibri"&amp;10&amp;K000000 RESTRICTED</oddFooter>
    <evenFooter>&amp;LPUBLIC</evenFooter>
    <firstFooter>&amp;LPUBLIC</firstFooter>
  </headerFooter>
  <rowBreaks count="1" manualBreakCount="1">
    <brk id="40" max="5"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0066FF"/>
  </sheetPr>
  <dimension ref="A1:F62"/>
  <sheetViews>
    <sheetView zoomScaleNormal="100" workbookViewId="0">
      <selection sqref="A1:F1"/>
    </sheetView>
  </sheetViews>
  <sheetFormatPr defaultColWidth="9.109375" defaultRowHeight="14.4" x14ac:dyDescent="0.3"/>
  <cols>
    <col min="1" max="1" width="9.109375" style="38"/>
    <col min="2" max="2" width="46" style="38" customWidth="1"/>
    <col min="3" max="3" width="9.5546875" style="38" bestFit="1" customWidth="1"/>
    <col min="4" max="6" width="26.109375" style="20" customWidth="1"/>
    <col min="7" max="16384" width="9.109375" style="38"/>
  </cols>
  <sheetData>
    <row r="1" spans="1:6" s="50" customFormat="1" ht="23.25" customHeight="1" x14ac:dyDescent="0.25">
      <c r="A1" s="253" t="s">
        <v>249</v>
      </c>
      <c r="B1" s="253"/>
      <c r="C1" s="253"/>
      <c r="D1" s="253"/>
      <c r="E1" s="253"/>
      <c r="F1" s="253"/>
    </row>
    <row r="2" spans="1:6" s="50" customFormat="1" ht="33" customHeight="1" x14ac:dyDescent="0.25">
      <c r="A2" s="254" t="s">
        <v>250</v>
      </c>
      <c r="B2" s="254"/>
      <c r="C2" s="254"/>
      <c r="D2" s="254"/>
      <c r="E2" s="254"/>
      <c r="F2" s="254"/>
    </row>
    <row r="3" spans="1:6" s="50" customFormat="1" ht="44.25" customHeight="1" x14ac:dyDescent="0.25">
      <c r="A3" s="271" t="s">
        <v>325</v>
      </c>
      <c r="B3" s="271"/>
      <c r="C3" s="46"/>
      <c r="D3" s="257" t="s">
        <v>251</v>
      </c>
      <c r="E3" s="257"/>
      <c r="F3" s="257"/>
    </row>
    <row r="4" spans="1:6" s="50" customFormat="1" ht="15" customHeight="1" x14ac:dyDescent="0.25">
      <c r="A4" s="46"/>
      <c r="B4" s="46"/>
      <c r="C4" s="46"/>
      <c r="D4" s="258" t="s">
        <v>379</v>
      </c>
      <c r="E4" s="258"/>
      <c r="F4" s="258"/>
    </row>
    <row r="5" spans="1:6" s="50" customFormat="1" ht="45.75" customHeight="1" x14ac:dyDescent="0.25">
      <c r="A5" s="255" t="s">
        <v>252</v>
      </c>
      <c r="B5" s="255"/>
      <c r="C5" s="255"/>
      <c r="D5" s="255"/>
      <c r="E5" s="255"/>
      <c r="F5" s="255"/>
    </row>
    <row r="6" spans="1:6" s="244" customFormat="1" ht="15" customHeight="1" x14ac:dyDescent="0.3">
      <c r="A6" s="259" t="s">
        <v>382</v>
      </c>
      <c r="B6" s="259"/>
      <c r="C6" s="259"/>
      <c r="D6" s="259"/>
      <c r="E6" s="259"/>
      <c r="F6" s="259"/>
    </row>
    <row r="7" spans="1:6" s="244" customFormat="1" ht="15" customHeight="1" x14ac:dyDescent="0.3">
      <c r="A7" s="260" t="s">
        <v>326</v>
      </c>
      <c r="B7" s="260"/>
      <c r="C7" s="260"/>
      <c r="D7" s="260"/>
      <c r="E7" s="260"/>
      <c r="F7" s="260"/>
    </row>
    <row r="8" spans="1:6" s="2" customFormat="1" ht="15" customHeight="1" x14ac:dyDescent="0.3">
      <c r="A8" s="251" t="s">
        <v>253</v>
      </c>
      <c r="B8" s="251"/>
      <c r="C8" s="252" t="s">
        <v>334</v>
      </c>
      <c r="D8" s="252"/>
      <c r="E8" s="252"/>
      <c r="F8" s="252"/>
    </row>
    <row r="9" spans="1:6" s="50" customFormat="1" ht="15" customHeight="1" x14ac:dyDescent="0.25">
      <c r="A9" s="250" t="s">
        <v>2</v>
      </c>
      <c r="B9" s="250"/>
      <c r="C9" s="250" t="s">
        <v>335</v>
      </c>
      <c r="D9" s="250"/>
      <c r="E9" s="250"/>
      <c r="F9" s="250"/>
    </row>
    <row r="10" spans="1:6" s="2" customFormat="1" ht="15" customHeight="1" x14ac:dyDescent="0.3">
      <c r="A10" s="251" t="s">
        <v>254</v>
      </c>
      <c r="B10" s="251"/>
      <c r="C10" s="252" t="s">
        <v>122</v>
      </c>
      <c r="D10" s="252"/>
      <c r="E10" s="252"/>
      <c r="F10" s="252"/>
    </row>
    <row r="11" spans="1:6" s="50" customFormat="1" ht="15" customHeight="1" x14ac:dyDescent="0.25">
      <c r="A11" s="250" t="s">
        <v>0</v>
      </c>
      <c r="B11" s="250"/>
      <c r="C11" s="250" t="s">
        <v>123</v>
      </c>
      <c r="D11" s="250"/>
      <c r="E11" s="250"/>
      <c r="F11" s="250"/>
    </row>
    <row r="12" spans="1:6" s="2" customFormat="1" ht="15" customHeight="1" x14ac:dyDescent="0.3">
      <c r="A12" s="251" t="s">
        <v>255</v>
      </c>
      <c r="B12" s="251"/>
      <c r="C12" s="252" t="s">
        <v>125</v>
      </c>
      <c r="D12" s="252"/>
      <c r="E12" s="252"/>
      <c r="F12" s="252"/>
    </row>
    <row r="13" spans="1:6" s="50" customFormat="1" ht="15" customHeight="1" x14ac:dyDescent="0.25">
      <c r="A13" s="250" t="s">
        <v>1</v>
      </c>
      <c r="B13" s="250"/>
      <c r="C13" s="250" t="s">
        <v>124</v>
      </c>
      <c r="D13" s="250"/>
      <c r="E13" s="250"/>
      <c r="F13" s="250"/>
    </row>
    <row r="14" spans="1:6" s="2" customFormat="1" ht="15" customHeight="1" x14ac:dyDescent="0.3">
      <c r="A14" s="251" t="s">
        <v>256</v>
      </c>
      <c r="B14" s="251"/>
      <c r="C14" s="252" t="s">
        <v>381</v>
      </c>
      <c r="D14" s="252"/>
      <c r="E14" s="252"/>
      <c r="F14" s="252"/>
    </row>
    <row r="15" spans="1:6" s="50" customFormat="1" ht="13.8" x14ac:dyDescent="0.25">
      <c r="A15" s="265" t="s">
        <v>3</v>
      </c>
      <c r="B15" s="265"/>
      <c r="C15" s="264">
        <v>46122</v>
      </c>
      <c r="D15" s="264"/>
      <c r="E15" s="264"/>
      <c r="F15" s="264"/>
    </row>
    <row r="16" spans="1:6" s="2" customFormat="1" ht="26.25" customHeight="1" x14ac:dyDescent="0.3">
      <c r="A16" s="4" t="s">
        <v>133</v>
      </c>
      <c r="B16" s="263" t="s">
        <v>327</v>
      </c>
      <c r="C16" s="263"/>
      <c r="D16" s="263"/>
      <c r="E16" s="263"/>
      <c r="F16" s="263"/>
    </row>
    <row r="17" spans="1:6" s="2" customFormat="1" ht="15" customHeight="1" x14ac:dyDescent="0.3">
      <c r="A17" s="1" t="s">
        <v>38</v>
      </c>
      <c r="B17" s="270" t="s">
        <v>364</v>
      </c>
      <c r="C17" s="270"/>
      <c r="D17" s="270"/>
      <c r="E17" s="270"/>
      <c r="F17" s="270"/>
    </row>
    <row r="18" spans="1:6" ht="55.5" customHeight="1" x14ac:dyDescent="0.3">
      <c r="A18" s="170" t="s">
        <v>5</v>
      </c>
      <c r="B18" s="170" t="s">
        <v>57</v>
      </c>
      <c r="C18" s="170" t="s">
        <v>7</v>
      </c>
      <c r="D18" s="5" t="s">
        <v>382</v>
      </c>
      <c r="E18" s="5" t="s">
        <v>383</v>
      </c>
      <c r="F18" s="240" t="s">
        <v>234</v>
      </c>
    </row>
    <row r="19" spans="1:6" ht="26.4" x14ac:dyDescent="0.3">
      <c r="A19" s="6" t="s">
        <v>4</v>
      </c>
      <c r="B19" s="171" t="s">
        <v>235</v>
      </c>
      <c r="C19" s="186" t="s">
        <v>58</v>
      </c>
      <c r="D19" s="9">
        <v>1404302038</v>
      </c>
      <c r="E19" s="9">
        <v>1272461009</v>
      </c>
      <c r="F19" s="9">
        <v>1404302038</v>
      </c>
    </row>
    <row r="20" spans="1:6" ht="52.8" x14ac:dyDescent="0.3">
      <c r="A20" s="181">
        <v>1</v>
      </c>
      <c r="B20" s="174" t="s">
        <v>266</v>
      </c>
      <c r="C20" s="174" t="s">
        <v>61</v>
      </c>
      <c r="D20" s="8">
        <v>0</v>
      </c>
      <c r="E20" s="8">
        <v>0</v>
      </c>
      <c r="F20" s="8">
        <v>0</v>
      </c>
    </row>
    <row r="21" spans="1:6" ht="26.4" x14ac:dyDescent="0.3">
      <c r="A21" s="53">
        <v>2</v>
      </c>
      <c r="B21" s="177" t="s">
        <v>236</v>
      </c>
      <c r="C21" s="177" t="s">
        <v>59</v>
      </c>
      <c r="D21" s="8">
        <v>442741256</v>
      </c>
      <c r="E21" s="8">
        <v>549759986</v>
      </c>
      <c r="F21" s="8">
        <v>442741256</v>
      </c>
    </row>
    <row r="22" spans="1:6" ht="26.4" x14ac:dyDescent="0.3">
      <c r="A22" s="53">
        <v>3</v>
      </c>
      <c r="B22" s="177" t="s">
        <v>237</v>
      </c>
      <c r="C22" s="177" t="s">
        <v>60</v>
      </c>
      <c r="D22" s="8">
        <v>895589043</v>
      </c>
      <c r="E22" s="8">
        <v>709345205</v>
      </c>
      <c r="F22" s="8">
        <v>895589043</v>
      </c>
    </row>
    <row r="23" spans="1:6" ht="26.4" x14ac:dyDescent="0.3">
      <c r="A23" s="53">
        <v>4</v>
      </c>
      <c r="B23" s="177" t="s">
        <v>238</v>
      </c>
      <c r="C23" s="177" t="s">
        <v>61</v>
      </c>
      <c r="D23" s="8">
        <v>65971739</v>
      </c>
      <c r="E23" s="8">
        <v>13355818</v>
      </c>
      <c r="F23" s="8">
        <v>65971739</v>
      </c>
    </row>
    <row r="24" spans="1:6" ht="26.4" x14ac:dyDescent="0.3">
      <c r="A24" s="6" t="s">
        <v>38</v>
      </c>
      <c r="B24" s="171" t="s">
        <v>239</v>
      </c>
      <c r="C24" s="186" t="s">
        <v>62</v>
      </c>
      <c r="D24" s="9">
        <v>322267638</v>
      </c>
      <c r="E24" s="9">
        <v>323093638</v>
      </c>
      <c r="F24" s="9">
        <v>322267638</v>
      </c>
    </row>
    <row r="25" spans="1:6" ht="39.6" x14ac:dyDescent="0.3">
      <c r="A25" s="53">
        <v>1</v>
      </c>
      <c r="B25" s="177" t="s">
        <v>267</v>
      </c>
      <c r="C25" s="177" t="s">
        <v>63</v>
      </c>
      <c r="D25" s="8">
        <v>107265337</v>
      </c>
      <c r="E25" s="8">
        <v>106958439</v>
      </c>
      <c r="F25" s="8">
        <v>107265337</v>
      </c>
    </row>
    <row r="26" spans="1:6" ht="52.8" x14ac:dyDescent="0.3">
      <c r="A26" s="53">
        <v>2</v>
      </c>
      <c r="B26" s="177" t="s">
        <v>268</v>
      </c>
      <c r="C26" s="177" t="s">
        <v>64</v>
      </c>
      <c r="D26" s="8">
        <v>80400486</v>
      </c>
      <c r="E26" s="8">
        <v>81635792</v>
      </c>
      <c r="F26" s="8">
        <v>80400486</v>
      </c>
    </row>
    <row r="27" spans="1:6" ht="66" x14ac:dyDescent="0.3">
      <c r="A27" s="53">
        <v>3</v>
      </c>
      <c r="B27" s="187" t="s">
        <v>269</v>
      </c>
      <c r="C27" s="177" t="s">
        <v>65</v>
      </c>
      <c r="D27" s="8">
        <v>69299998</v>
      </c>
      <c r="E27" s="8">
        <v>69299998</v>
      </c>
      <c r="F27" s="8">
        <v>69299998</v>
      </c>
    </row>
    <row r="28" spans="1:6" ht="52.8" x14ac:dyDescent="0.3">
      <c r="A28" s="181">
        <v>4</v>
      </c>
      <c r="B28" s="188" t="s">
        <v>270</v>
      </c>
      <c r="C28" s="174" t="s">
        <v>69</v>
      </c>
      <c r="D28" s="8">
        <v>0</v>
      </c>
      <c r="E28" s="8">
        <v>0</v>
      </c>
      <c r="F28" s="8">
        <v>0</v>
      </c>
    </row>
    <row r="29" spans="1:6" ht="52.8" x14ac:dyDescent="0.3">
      <c r="A29" s="181">
        <v>5</v>
      </c>
      <c r="B29" s="188" t="s">
        <v>271</v>
      </c>
      <c r="C29" s="174" t="s">
        <v>70</v>
      </c>
      <c r="D29" s="8">
        <v>0</v>
      </c>
      <c r="E29" s="8">
        <v>0</v>
      </c>
      <c r="F29" s="8">
        <v>0</v>
      </c>
    </row>
    <row r="30" spans="1:6" ht="26.4" x14ac:dyDescent="0.3">
      <c r="A30" s="53">
        <v>6</v>
      </c>
      <c r="B30" s="177" t="s">
        <v>240</v>
      </c>
      <c r="C30" s="177" t="s">
        <v>66</v>
      </c>
      <c r="D30" s="8">
        <v>34283777</v>
      </c>
      <c r="E30" s="8">
        <v>35045619</v>
      </c>
      <c r="F30" s="8">
        <v>34283777</v>
      </c>
    </row>
    <row r="31" spans="1:6" ht="79.2" x14ac:dyDescent="0.3">
      <c r="A31" s="53">
        <v>7</v>
      </c>
      <c r="B31" s="177" t="s">
        <v>272</v>
      </c>
      <c r="C31" s="177" t="s">
        <v>67</v>
      </c>
      <c r="D31" s="8">
        <v>27000000</v>
      </c>
      <c r="E31" s="8">
        <v>27000002</v>
      </c>
      <c r="F31" s="8">
        <v>27000000</v>
      </c>
    </row>
    <row r="32" spans="1:6" ht="171.6" x14ac:dyDescent="0.3">
      <c r="A32" s="53">
        <v>8</v>
      </c>
      <c r="B32" s="187" t="s">
        <v>273</v>
      </c>
      <c r="C32" s="177" t="s">
        <v>68</v>
      </c>
      <c r="D32" s="8">
        <v>0</v>
      </c>
      <c r="E32" s="8">
        <v>0</v>
      </c>
      <c r="F32" s="8">
        <v>0</v>
      </c>
    </row>
    <row r="33" spans="1:6" ht="52.8" x14ac:dyDescent="0.3">
      <c r="A33" s="53">
        <v>9</v>
      </c>
      <c r="B33" s="177" t="s">
        <v>274</v>
      </c>
      <c r="C33" s="177" t="s">
        <v>69</v>
      </c>
      <c r="D33" s="8">
        <v>130640</v>
      </c>
      <c r="E33" s="8">
        <v>199188</v>
      </c>
      <c r="F33" s="8">
        <v>130640</v>
      </c>
    </row>
    <row r="34" spans="1:6" ht="26.4" x14ac:dyDescent="0.3">
      <c r="A34" s="53">
        <v>10</v>
      </c>
      <c r="B34" s="177" t="s">
        <v>241</v>
      </c>
      <c r="C34" s="177" t="s">
        <v>70</v>
      </c>
      <c r="D34" s="8">
        <v>3887400</v>
      </c>
      <c r="E34" s="8">
        <v>2954600</v>
      </c>
      <c r="F34" s="8">
        <v>3887400</v>
      </c>
    </row>
    <row r="35" spans="1:6" ht="26.4" x14ac:dyDescent="0.3">
      <c r="A35" s="53"/>
      <c r="B35" s="177" t="s">
        <v>242</v>
      </c>
      <c r="C35" s="177" t="s">
        <v>344</v>
      </c>
      <c r="D35" s="8">
        <v>3887400</v>
      </c>
      <c r="E35" s="8">
        <v>2954600</v>
      </c>
      <c r="F35" s="8">
        <v>3887400</v>
      </c>
    </row>
    <row r="36" spans="1:6" ht="26.4" x14ac:dyDescent="0.3">
      <c r="A36" s="53"/>
      <c r="B36" s="177" t="s">
        <v>354</v>
      </c>
      <c r="C36" s="177" t="s">
        <v>345</v>
      </c>
      <c r="D36" s="8">
        <v>0</v>
      </c>
      <c r="E36" s="8">
        <v>0</v>
      </c>
      <c r="F36" s="8">
        <v>0</v>
      </c>
    </row>
    <row r="37" spans="1:6" ht="26.4" x14ac:dyDescent="0.3">
      <c r="A37" s="53"/>
      <c r="B37" s="177" t="s">
        <v>355</v>
      </c>
      <c r="C37" s="177" t="s">
        <v>356</v>
      </c>
      <c r="D37" s="8">
        <v>0</v>
      </c>
      <c r="E37" s="8">
        <v>0</v>
      </c>
      <c r="F37" s="8">
        <v>0</v>
      </c>
    </row>
    <row r="38" spans="1:6" ht="26.4" x14ac:dyDescent="0.3">
      <c r="A38" s="53"/>
      <c r="B38" s="177" t="s">
        <v>243</v>
      </c>
      <c r="C38" s="177" t="s">
        <v>357</v>
      </c>
      <c r="D38" s="8">
        <v>0</v>
      </c>
      <c r="E38" s="8">
        <v>0</v>
      </c>
      <c r="F38" s="8">
        <v>0</v>
      </c>
    </row>
    <row r="39" spans="1:6" ht="39.6" x14ac:dyDescent="0.3">
      <c r="A39" s="63" t="s">
        <v>71</v>
      </c>
      <c r="B39" s="171" t="s">
        <v>244</v>
      </c>
      <c r="C39" s="186" t="s">
        <v>72</v>
      </c>
      <c r="D39" s="9">
        <v>1082034400</v>
      </c>
      <c r="E39" s="9">
        <v>949367371</v>
      </c>
      <c r="F39" s="9">
        <v>1082034400</v>
      </c>
    </row>
    <row r="40" spans="1:6" ht="26.4" x14ac:dyDescent="0.3">
      <c r="A40" s="63" t="s">
        <v>73</v>
      </c>
      <c r="B40" s="171" t="s">
        <v>245</v>
      </c>
      <c r="C40" s="186" t="s">
        <v>74</v>
      </c>
      <c r="D40" s="9">
        <v>-92181006</v>
      </c>
      <c r="E40" s="9">
        <v>57819340</v>
      </c>
      <c r="F40" s="9">
        <v>-92181006</v>
      </c>
    </row>
    <row r="41" spans="1:6" ht="52.8" x14ac:dyDescent="0.3">
      <c r="A41" s="53">
        <v>1</v>
      </c>
      <c r="B41" s="177" t="s">
        <v>275</v>
      </c>
      <c r="C41" s="177" t="s">
        <v>76</v>
      </c>
      <c r="D41" s="8">
        <v>0</v>
      </c>
      <c r="E41" s="8">
        <v>53594291</v>
      </c>
      <c r="F41" s="8">
        <v>0</v>
      </c>
    </row>
    <row r="42" spans="1:6" ht="26.4" x14ac:dyDescent="0.3">
      <c r="A42" s="53">
        <v>2</v>
      </c>
      <c r="B42" s="177" t="s">
        <v>77</v>
      </c>
      <c r="C42" s="177" t="s">
        <v>78</v>
      </c>
      <c r="D42" s="8">
        <v>-92181006</v>
      </c>
      <c r="E42" s="8">
        <v>4225049</v>
      </c>
      <c r="F42" s="8">
        <v>-92181006</v>
      </c>
    </row>
    <row r="43" spans="1:6" ht="66" x14ac:dyDescent="0.3">
      <c r="A43" s="63" t="s">
        <v>79</v>
      </c>
      <c r="B43" s="171" t="s">
        <v>246</v>
      </c>
      <c r="C43" s="186" t="s">
        <v>80</v>
      </c>
      <c r="D43" s="9">
        <v>989853394</v>
      </c>
      <c r="E43" s="9">
        <v>1007186711</v>
      </c>
      <c r="F43" s="9">
        <v>989853394</v>
      </c>
    </row>
    <row r="44" spans="1:6" ht="26.4" x14ac:dyDescent="0.3">
      <c r="A44" s="63" t="s">
        <v>81</v>
      </c>
      <c r="B44" s="171" t="s">
        <v>247</v>
      </c>
      <c r="C44" s="186" t="s">
        <v>82</v>
      </c>
      <c r="D44" s="9">
        <v>85852592587</v>
      </c>
      <c r="E44" s="9">
        <v>83958642666</v>
      </c>
      <c r="F44" s="9">
        <v>85852592587</v>
      </c>
    </row>
    <row r="45" spans="1:6" ht="52.8" x14ac:dyDescent="0.3">
      <c r="A45" s="63" t="s">
        <v>83</v>
      </c>
      <c r="B45" s="171" t="s">
        <v>276</v>
      </c>
      <c r="C45" s="186" t="s">
        <v>84</v>
      </c>
      <c r="D45" s="9">
        <v>1609785275</v>
      </c>
      <c r="E45" s="9">
        <v>1893949921</v>
      </c>
      <c r="F45" s="9">
        <v>1609785275</v>
      </c>
    </row>
    <row r="46" spans="1:6" ht="52.8" x14ac:dyDescent="0.3">
      <c r="A46" s="53">
        <v>1</v>
      </c>
      <c r="B46" s="177" t="s">
        <v>277</v>
      </c>
      <c r="C46" s="177" t="s">
        <v>346</v>
      </c>
      <c r="D46" s="8">
        <v>989853394</v>
      </c>
      <c r="E46" s="8">
        <v>1007186711</v>
      </c>
      <c r="F46" s="8">
        <v>989853394</v>
      </c>
    </row>
    <row r="47" spans="1:6" ht="66" x14ac:dyDescent="0.3">
      <c r="A47" s="53">
        <v>2</v>
      </c>
      <c r="B47" s="177" t="s">
        <v>278</v>
      </c>
      <c r="C47" s="177" t="s">
        <v>347</v>
      </c>
      <c r="D47" s="8">
        <v>0</v>
      </c>
      <c r="E47" s="8">
        <v>0</v>
      </c>
      <c r="F47" s="8">
        <v>0</v>
      </c>
    </row>
    <row r="48" spans="1:6" ht="52.8" x14ac:dyDescent="0.3">
      <c r="A48" s="53">
        <v>3</v>
      </c>
      <c r="B48" s="177" t="s">
        <v>279</v>
      </c>
      <c r="C48" s="177" t="s">
        <v>348</v>
      </c>
      <c r="D48" s="8">
        <v>619931881</v>
      </c>
      <c r="E48" s="8">
        <v>886763210</v>
      </c>
      <c r="F48" s="8">
        <v>619931881</v>
      </c>
    </row>
    <row r="49" spans="1:6" ht="27" customHeight="1" x14ac:dyDescent="0.3">
      <c r="A49" s="6" t="s">
        <v>85</v>
      </c>
      <c r="B49" s="171" t="s">
        <v>248</v>
      </c>
      <c r="C49" s="186" t="s">
        <v>86</v>
      </c>
      <c r="D49" s="9">
        <v>87462377862</v>
      </c>
      <c r="E49" s="9">
        <v>85852592587</v>
      </c>
      <c r="F49" s="9">
        <v>87462377862</v>
      </c>
    </row>
    <row r="50" spans="1:6" ht="11.25" customHeight="1" x14ac:dyDescent="0.3">
      <c r="A50" s="185"/>
      <c r="B50" s="185"/>
      <c r="C50" s="185"/>
      <c r="D50" s="185"/>
      <c r="E50" s="185"/>
      <c r="F50" s="185"/>
    </row>
    <row r="51" spans="1:6" x14ac:dyDescent="0.3">
      <c r="A51" s="3"/>
      <c r="B51" s="3"/>
      <c r="C51" s="3"/>
      <c r="D51" s="41"/>
      <c r="E51" s="41"/>
      <c r="F51" s="41"/>
    </row>
    <row r="52" spans="1:6" x14ac:dyDescent="0.3">
      <c r="A52" s="272" t="s">
        <v>53</v>
      </c>
      <c r="B52" s="272"/>
      <c r="C52" s="21"/>
      <c r="D52" s="273" t="s">
        <v>54</v>
      </c>
      <c r="E52" s="273"/>
      <c r="F52" s="273"/>
    </row>
    <row r="53" spans="1:6" x14ac:dyDescent="0.3">
      <c r="A53" s="274" t="s">
        <v>55</v>
      </c>
      <c r="B53" s="274"/>
      <c r="C53" s="21"/>
      <c r="D53" s="275" t="s">
        <v>56</v>
      </c>
      <c r="E53" s="275"/>
      <c r="F53" s="275"/>
    </row>
    <row r="54" spans="1:6" x14ac:dyDescent="0.3">
      <c r="A54" s="32"/>
      <c r="B54" s="11"/>
      <c r="C54" s="21"/>
      <c r="D54" s="22"/>
      <c r="E54" s="23"/>
      <c r="F54" s="41"/>
    </row>
    <row r="55" spans="1:6" x14ac:dyDescent="0.3">
      <c r="A55" s="32"/>
      <c r="B55" s="11"/>
      <c r="C55" s="21"/>
      <c r="D55" s="22"/>
      <c r="E55" s="23"/>
      <c r="F55" s="41"/>
    </row>
    <row r="56" spans="1:6" x14ac:dyDescent="0.3">
      <c r="A56" s="11"/>
      <c r="B56" s="11"/>
      <c r="C56" s="21"/>
      <c r="D56" s="21"/>
      <c r="E56" s="23"/>
      <c r="F56" s="41"/>
    </row>
    <row r="57" spans="1:6" x14ac:dyDescent="0.3">
      <c r="A57" s="11"/>
      <c r="B57" s="11"/>
      <c r="C57" s="21"/>
      <c r="D57" s="21"/>
      <c r="E57" s="23"/>
      <c r="F57" s="41"/>
    </row>
    <row r="58" spans="1:6" x14ac:dyDescent="0.3">
      <c r="A58" s="11"/>
      <c r="B58" s="11"/>
      <c r="C58" s="21"/>
      <c r="D58" s="21"/>
      <c r="E58" s="23"/>
      <c r="F58" s="41"/>
    </row>
    <row r="59" spans="1:6" x14ac:dyDescent="0.3">
      <c r="A59" s="11"/>
      <c r="B59" s="11"/>
      <c r="C59" s="21"/>
      <c r="D59" s="21"/>
      <c r="E59" s="23"/>
      <c r="F59" s="41"/>
    </row>
    <row r="60" spans="1:6" ht="42" customHeight="1" x14ac:dyDescent="0.3">
      <c r="A60" s="17"/>
      <c r="B60" s="17"/>
      <c r="C60" s="21"/>
      <c r="D60" s="24"/>
      <c r="E60" s="42"/>
      <c r="F60" s="43"/>
    </row>
    <row r="61" spans="1:6" ht="32.25" customHeight="1" x14ac:dyDescent="0.3">
      <c r="A61" s="276" t="s">
        <v>353</v>
      </c>
      <c r="B61" s="276"/>
      <c r="C61" s="25"/>
      <c r="D61" s="277" t="s">
        <v>233</v>
      </c>
      <c r="E61" s="277"/>
      <c r="F61" s="277"/>
    </row>
    <row r="62" spans="1:6" x14ac:dyDescent="0.3">
      <c r="A62" s="18"/>
      <c r="B62" s="11"/>
      <c r="C62" s="21"/>
      <c r="D62" s="44"/>
      <c r="E62" s="23"/>
      <c r="F62" s="41"/>
    </row>
  </sheetData>
  <mergeCells count="32">
    <mergeCell ref="A52:B52"/>
    <mergeCell ref="D52:F52"/>
    <mergeCell ref="A53:B53"/>
    <mergeCell ref="D53:F53"/>
    <mergeCell ref="A61:B61"/>
    <mergeCell ref="D61:F61"/>
    <mergeCell ref="C10:F10"/>
    <mergeCell ref="C11:F11"/>
    <mergeCell ref="A10:B10"/>
    <mergeCell ref="A11:B11"/>
    <mergeCell ref="C12:F12"/>
    <mergeCell ref="A14:B14"/>
    <mergeCell ref="A12:B12"/>
    <mergeCell ref="A13:B13"/>
    <mergeCell ref="A15:B15"/>
    <mergeCell ref="C15:F15"/>
    <mergeCell ref="B17:F17"/>
    <mergeCell ref="A1:F1"/>
    <mergeCell ref="A2:F2"/>
    <mergeCell ref="A5:F5"/>
    <mergeCell ref="A8:B8"/>
    <mergeCell ref="A9:B9"/>
    <mergeCell ref="A3:B3"/>
    <mergeCell ref="D3:F3"/>
    <mergeCell ref="D4:F4"/>
    <mergeCell ref="A6:F6"/>
    <mergeCell ref="A7:F7"/>
    <mergeCell ref="C8:F8"/>
    <mergeCell ref="C9:F9"/>
    <mergeCell ref="C13:F13"/>
    <mergeCell ref="C14:F14"/>
    <mergeCell ref="B16:F16"/>
  </mergeCells>
  <pageMargins left="0.3" right="0.3" top="0.4" bottom="0.4" header="0.3" footer="0.3"/>
  <pageSetup scale="72" orientation="portrait" r:id="rId1"/>
  <headerFooter>
    <oddFooter>&amp;C_x000D_&amp;1#&amp;"Calibri"&amp;10&amp;K000000 RESTRICTED</oddFooter>
    <evenFooter>&amp;LPUBLIC</evenFooter>
    <firstFooter>&amp;LPUBLIC</first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tabColor rgb="FF0066FF"/>
  </sheetPr>
  <dimension ref="A1:G67"/>
  <sheetViews>
    <sheetView showGridLines="0" zoomScaleNormal="100" zoomScaleSheetLayoutView="85" workbookViewId="0">
      <selection sqref="A1:G1"/>
    </sheetView>
  </sheetViews>
  <sheetFormatPr defaultColWidth="9.109375" defaultRowHeight="13.8" x14ac:dyDescent="0.3"/>
  <cols>
    <col min="1" max="1" width="5.5546875" style="98" customWidth="1"/>
    <col min="2" max="2" width="41.88671875" style="99" customWidth="1"/>
    <col min="3" max="3" width="9.109375" style="99"/>
    <col min="4" max="4" width="15.44140625" style="99" customWidth="1"/>
    <col min="5" max="5" width="25.44140625" style="99" customWidth="1"/>
    <col min="6" max="6" width="25.44140625" style="100" customWidth="1"/>
    <col min="7" max="7" width="25.44140625" style="99" customWidth="1"/>
    <col min="8" max="8" width="17.88671875" style="111" customWidth="1"/>
    <col min="9" max="16384" width="9.109375" style="111"/>
  </cols>
  <sheetData>
    <row r="1" spans="1:7" s="89" customFormat="1" ht="23.25" customHeight="1" x14ac:dyDescent="0.25">
      <c r="A1" s="280" t="s">
        <v>249</v>
      </c>
      <c r="B1" s="280"/>
      <c r="C1" s="280"/>
      <c r="D1" s="280"/>
      <c r="E1" s="280"/>
      <c r="F1" s="280"/>
      <c r="G1" s="280"/>
    </row>
    <row r="2" spans="1:7" s="89" customFormat="1" ht="33" customHeight="1" x14ac:dyDescent="0.25">
      <c r="A2" s="281" t="s">
        <v>250</v>
      </c>
      <c r="B2" s="281"/>
      <c r="C2" s="281"/>
      <c r="D2" s="281"/>
      <c r="E2" s="281"/>
      <c r="F2" s="281"/>
      <c r="G2" s="281"/>
    </row>
    <row r="3" spans="1:7" s="89" customFormat="1" ht="44.25" customHeight="1" x14ac:dyDescent="0.25">
      <c r="A3" s="271" t="s">
        <v>325</v>
      </c>
      <c r="B3" s="271"/>
      <c r="C3" s="271"/>
      <c r="D3" s="257" t="s">
        <v>251</v>
      </c>
      <c r="E3" s="257"/>
      <c r="F3" s="257"/>
      <c r="G3" s="257"/>
    </row>
    <row r="4" spans="1:7" s="89" customFormat="1" ht="15" customHeight="1" x14ac:dyDescent="0.25">
      <c r="A4" s="72"/>
      <c r="B4" s="72"/>
      <c r="C4" s="72"/>
      <c r="D4" s="258" t="s">
        <v>379</v>
      </c>
      <c r="E4" s="258"/>
      <c r="F4" s="258"/>
      <c r="G4" s="258"/>
    </row>
    <row r="5" spans="1:7" s="89" customFormat="1" ht="45.75" customHeight="1" x14ac:dyDescent="0.25">
      <c r="A5" s="282" t="s">
        <v>252</v>
      </c>
      <c r="B5" s="282"/>
      <c r="C5" s="282"/>
      <c r="D5" s="282"/>
      <c r="E5" s="282"/>
      <c r="F5" s="282"/>
      <c r="G5" s="282"/>
    </row>
    <row r="6" spans="1:7" s="3" customFormat="1" ht="13.2" x14ac:dyDescent="0.25">
      <c r="A6" s="259" t="s">
        <v>380</v>
      </c>
      <c r="B6" s="259"/>
      <c r="C6" s="259"/>
      <c r="D6" s="259"/>
      <c r="E6" s="259"/>
      <c r="F6" s="259"/>
      <c r="G6" s="259"/>
    </row>
    <row r="7" spans="1:7" s="3" customFormat="1" ht="15" customHeight="1" x14ac:dyDescent="0.25">
      <c r="A7" s="260" t="s">
        <v>326</v>
      </c>
      <c r="B7" s="260"/>
      <c r="C7" s="260"/>
      <c r="D7" s="260"/>
      <c r="E7" s="260"/>
      <c r="F7" s="260"/>
      <c r="G7" s="260"/>
    </row>
    <row r="8" spans="1:7" s="88" customFormat="1" ht="15" customHeight="1" x14ac:dyDescent="0.3">
      <c r="A8" s="251" t="s">
        <v>253</v>
      </c>
      <c r="B8" s="251"/>
      <c r="C8" s="252" t="s">
        <v>334</v>
      </c>
      <c r="D8" s="252"/>
      <c r="E8" s="252"/>
      <c r="F8" s="252"/>
    </row>
    <row r="9" spans="1:7" s="89" customFormat="1" ht="15" customHeight="1" x14ac:dyDescent="0.25">
      <c r="A9" s="250" t="s">
        <v>2</v>
      </c>
      <c r="B9" s="250"/>
      <c r="C9" s="250" t="s">
        <v>335</v>
      </c>
      <c r="D9" s="250"/>
      <c r="E9" s="250"/>
      <c r="F9" s="250"/>
    </row>
    <row r="10" spans="1:7" s="88" customFormat="1" ht="15" customHeight="1" x14ac:dyDescent="0.3">
      <c r="A10" s="251" t="s">
        <v>254</v>
      </c>
      <c r="B10" s="251"/>
      <c r="C10" s="252" t="s">
        <v>122</v>
      </c>
      <c r="D10" s="252"/>
      <c r="E10" s="252"/>
      <c r="F10" s="252"/>
    </row>
    <row r="11" spans="1:7" s="89" customFormat="1" ht="15" customHeight="1" x14ac:dyDescent="0.25">
      <c r="A11" s="250" t="s">
        <v>0</v>
      </c>
      <c r="B11" s="250"/>
      <c r="C11" s="250" t="s">
        <v>123</v>
      </c>
      <c r="D11" s="250"/>
      <c r="E11" s="250"/>
      <c r="F11" s="250"/>
    </row>
    <row r="12" spans="1:7" s="88" customFormat="1" ht="15" customHeight="1" x14ac:dyDescent="0.3">
      <c r="A12" s="251" t="s">
        <v>255</v>
      </c>
      <c r="B12" s="251"/>
      <c r="C12" s="252" t="s">
        <v>125</v>
      </c>
      <c r="D12" s="252"/>
      <c r="E12" s="252"/>
      <c r="F12" s="252"/>
    </row>
    <row r="13" spans="1:7" s="89" customFormat="1" ht="15" customHeight="1" x14ac:dyDescent="0.25">
      <c r="A13" s="250" t="s">
        <v>1</v>
      </c>
      <c r="B13" s="250"/>
      <c r="C13" s="250" t="s">
        <v>124</v>
      </c>
      <c r="D13" s="250"/>
      <c r="E13" s="250"/>
      <c r="F13" s="250"/>
    </row>
    <row r="14" spans="1:7" s="88" customFormat="1" ht="15" customHeight="1" x14ac:dyDescent="0.3">
      <c r="A14" s="251" t="s">
        <v>256</v>
      </c>
      <c r="B14" s="251"/>
      <c r="C14" s="252" t="s">
        <v>381</v>
      </c>
      <c r="D14" s="252"/>
      <c r="E14" s="252"/>
      <c r="F14" s="252"/>
    </row>
    <row r="15" spans="1:7" s="89" customFormat="1" ht="13.2" x14ac:dyDescent="0.25">
      <c r="A15" s="265" t="s">
        <v>3</v>
      </c>
      <c r="B15" s="265"/>
      <c r="C15" s="264">
        <v>46122</v>
      </c>
      <c r="D15" s="264"/>
      <c r="E15" s="264"/>
      <c r="F15" s="264"/>
    </row>
    <row r="16" spans="1:7" s="88" customFormat="1" ht="27" customHeight="1" x14ac:dyDescent="0.3">
      <c r="A16" s="189" t="s">
        <v>133</v>
      </c>
      <c r="B16" s="263" t="s">
        <v>327</v>
      </c>
      <c r="C16" s="263"/>
      <c r="D16" s="263"/>
      <c r="E16" s="263"/>
      <c r="F16" s="263"/>
    </row>
    <row r="17" spans="1:7" s="3" customFormat="1" x14ac:dyDescent="0.3">
      <c r="A17" s="189" t="s">
        <v>71</v>
      </c>
      <c r="B17" s="190" t="s">
        <v>280</v>
      </c>
      <c r="C17" s="191"/>
      <c r="D17" s="191"/>
      <c r="E17" s="191"/>
      <c r="F17" s="192"/>
      <c r="G17" s="88"/>
    </row>
    <row r="18" spans="1:7" ht="52.8" x14ac:dyDescent="0.3">
      <c r="A18" s="193" t="s">
        <v>87</v>
      </c>
      <c r="B18" s="193" t="s">
        <v>88</v>
      </c>
      <c r="C18" s="193" t="s">
        <v>7</v>
      </c>
      <c r="D18" s="193" t="s">
        <v>89</v>
      </c>
      <c r="E18" s="193" t="s">
        <v>90</v>
      </c>
      <c r="F18" s="193" t="s">
        <v>91</v>
      </c>
      <c r="G18" s="26" t="s">
        <v>92</v>
      </c>
    </row>
    <row r="19" spans="1:7" ht="52.8" x14ac:dyDescent="0.3">
      <c r="A19" s="194" t="s">
        <v>4</v>
      </c>
      <c r="B19" s="195" t="s">
        <v>281</v>
      </c>
      <c r="C19" s="195"/>
      <c r="D19" s="64"/>
      <c r="E19" s="64"/>
      <c r="F19" s="64"/>
      <c r="G19" s="196"/>
    </row>
    <row r="20" spans="1:7" ht="26.4" x14ac:dyDescent="0.3">
      <c r="A20" s="197"/>
      <c r="B20" s="198" t="s">
        <v>216</v>
      </c>
      <c r="C20" s="199" t="s">
        <v>97</v>
      </c>
      <c r="D20" s="90"/>
      <c r="E20" s="90"/>
      <c r="F20" s="90"/>
      <c r="G20" s="91"/>
    </row>
    <row r="21" spans="1:7" ht="53.4" x14ac:dyDescent="0.3">
      <c r="A21" s="194" t="s">
        <v>38</v>
      </c>
      <c r="B21" s="200" t="s">
        <v>282</v>
      </c>
      <c r="C21" s="195">
        <v>2246</v>
      </c>
      <c r="D21" s="64"/>
      <c r="E21" s="64"/>
      <c r="F21" s="64"/>
      <c r="G21" s="196"/>
    </row>
    <row r="22" spans="1:7" ht="27" x14ac:dyDescent="0.3">
      <c r="A22" s="194"/>
      <c r="B22" s="200" t="s">
        <v>216</v>
      </c>
      <c r="C22" s="195">
        <v>2247</v>
      </c>
      <c r="D22" s="65"/>
      <c r="E22" s="65"/>
      <c r="F22" s="65">
        <v>0</v>
      </c>
      <c r="G22" s="65">
        <v>0</v>
      </c>
    </row>
    <row r="23" spans="1:7" ht="53.4" x14ac:dyDescent="0.3">
      <c r="A23" s="194" t="s">
        <v>71</v>
      </c>
      <c r="B23" s="200" t="s">
        <v>283</v>
      </c>
      <c r="C23" s="195">
        <v>2248</v>
      </c>
      <c r="D23" s="64"/>
      <c r="E23" s="64"/>
      <c r="F23" s="64"/>
      <c r="G23" s="64"/>
    </row>
    <row r="24" spans="1:7" ht="27" x14ac:dyDescent="0.3">
      <c r="A24" s="197"/>
      <c r="B24" s="201" t="s">
        <v>216</v>
      </c>
      <c r="C24" s="202">
        <v>2249</v>
      </c>
      <c r="D24" s="68"/>
      <c r="E24" s="68"/>
      <c r="F24" s="68">
        <v>0</v>
      </c>
      <c r="G24" s="92">
        <v>0</v>
      </c>
    </row>
    <row r="25" spans="1:7" ht="27" x14ac:dyDescent="0.3">
      <c r="A25" s="194" t="s">
        <v>231</v>
      </c>
      <c r="B25" s="200" t="s">
        <v>284</v>
      </c>
      <c r="C25" s="195">
        <v>2251</v>
      </c>
      <c r="D25" s="64"/>
      <c r="E25" s="64"/>
      <c r="F25" s="64"/>
      <c r="G25" s="64"/>
    </row>
    <row r="26" spans="1:7" ht="26.4" x14ac:dyDescent="0.3">
      <c r="A26" s="197">
        <v>1</v>
      </c>
      <c r="B26" s="182" t="s">
        <v>358</v>
      </c>
      <c r="C26" s="101" t="s">
        <v>352</v>
      </c>
      <c r="D26" s="86"/>
      <c r="E26" s="86"/>
      <c r="F26" s="82"/>
      <c r="G26" s="82"/>
    </row>
    <row r="27" spans="1:7" x14ac:dyDescent="0.3">
      <c r="A27" s="203">
        <v>1.1000000000000001</v>
      </c>
      <c r="B27" s="102" t="s">
        <v>366</v>
      </c>
      <c r="C27" s="102" t="s">
        <v>369</v>
      </c>
      <c r="D27" s="90">
        <v>300</v>
      </c>
      <c r="E27" s="90">
        <v>101424</v>
      </c>
      <c r="F27" s="90">
        <v>30427200</v>
      </c>
      <c r="G27" s="93">
        <v>3.4472700375576948E-4</v>
      </c>
    </row>
    <row r="28" spans="1:7" x14ac:dyDescent="0.3">
      <c r="A28" s="204">
        <v>1.2000000000000002</v>
      </c>
      <c r="B28" s="102" t="s">
        <v>361</v>
      </c>
      <c r="C28" s="102" t="s">
        <v>370</v>
      </c>
      <c r="D28" s="90">
        <v>43717</v>
      </c>
      <c r="E28" s="90">
        <v>99303</v>
      </c>
      <c r="F28" s="90">
        <v>4341229251</v>
      </c>
      <c r="G28" s="93">
        <v>4.9184248051550368E-2</v>
      </c>
    </row>
    <row r="29" spans="1:7" x14ac:dyDescent="0.3">
      <c r="A29" s="204">
        <v>1.3000000000000003</v>
      </c>
      <c r="B29" s="102" t="s">
        <v>368</v>
      </c>
      <c r="C29" s="102" t="s">
        <v>371</v>
      </c>
      <c r="D29" s="90">
        <v>60000</v>
      </c>
      <c r="E29" s="90">
        <v>104380</v>
      </c>
      <c r="F29" s="90">
        <v>6262800000</v>
      </c>
      <c r="G29" s="93">
        <v>7.0954812770206696E-2</v>
      </c>
    </row>
    <row r="30" spans="1:7" x14ac:dyDescent="0.3">
      <c r="A30" s="204">
        <v>1.4000000000000004</v>
      </c>
      <c r="B30" s="102" t="s">
        <v>367</v>
      </c>
      <c r="C30" s="102" t="s">
        <v>372</v>
      </c>
      <c r="D30" s="90">
        <v>39436</v>
      </c>
      <c r="E30" s="90">
        <v>98624</v>
      </c>
      <c r="F30" s="90">
        <v>3889336064</v>
      </c>
      <c r="G30" s="93">
        <v>4.4064493871995382E-2</v>
      </c>
    </row>
    <row r="31" spans="1:7" x14ac:dyDescent="0.3">
      <c r="A31" s="204">
        <v>1.5000000000000004</v>
      </c>
      <c r="B31" s="102" t="s">
        <v>365</v>
      </c>
      <c r="C31" s="102" t="s">
        <v>373</v>
      </c>
      <c r="D31" s="90">
        <v>18918</v>
      </c>
      <c r="E31" s="90">
        <v>105878</v>
      </c>
      <c r="F31" s="90">
        <v>2003000004</v>
      </c>
      <c r="G31" s="93">
        <v>2.2693122926253955E-2</v>
      </c>
    </row>
    <row r="32" spans="1:7" x14ac:dyDescent="0.3">
      <c r="A32" s="204">
        <v>1.6000000000000005</v>
      </c>
      <c r="B32" s="102" t="s">
        <v>377</v>
      </c>
      <c r="C32" s="102" t="s">
        <v>374</v>
      </c>
      <c r="D32" s="90">
        <v>112236</v>
      </c>
      <c r="E32" s="90">
        <v>100000</v>
      </c>
      <c r="F32" s="90">
        <v>11223600000</v>
      </c>
      <c r="G32" s="93">
        <v>0.1271585291894507</v>
      </c>
    </row>
    <row r="33" spans="1:7" x14ac:dyDescent="0.3">
      <c r="A33" s="204">
        <v>1.7000000000000006</v>
      </c>
      <c r="B33" s="102" t="s">
        <v>378</v>
      </c>
      <c r="C33" s="102" t="s">
        <v>375</v>
      </c>
      <c r="D33" s="90">
        <v>2110</v>
      </c>
      <c r="E33" s="90">
        <v>92339</v>
      </c>
      <c r="F33" s="90">
        <v>194835290</v>
      </c>
      <c r="G33" s="93">
        <v>2.207399489522087E-3</v>
      </c>
    </row>
    <row r="34" spans="1:7" ht="26.4" x14ac:dyDescent="0.3">
      <c r="A34" s="197">
        <v>2</v>
      </c>
      <c r="B34" s="182" t="s">
        <v>359</v>
      </c>
      <c r="C34" s="101" t="s">
        <v>376</v>
      </c>
      <c r="D34" s="86"/>
      <c r="E34" s="86"/>
      <c r="F34" s="82"/>
      <c r="G34" s="82"/>
    </row>
    <row r="35" spans="1:7" ht="27" x14ac:dyDescent="0.3">
      <c r="A35" s="197"/>
      <c r="B35" s="201" t="s">
        <v>216</v>
      </c>
      <c r="C35" s="202">
        <v>2252</v>
      </c>
      <c r="D35" s="68"/>
      <c r="E35" s="68"/>
      <c r="F35" s="68">
        <v>27945227809</v>
      </c>
      <c r="G35" s="94">
        <v>0.31660733330273499</v>
      </c>
    </row>
    <row r="36" spans="1:7" ht="27" x14ac:dyDescent="0.3">
      <c r="A36" s="194" t="s">
        <v>79</v>
      </c>
      <c r="B36" s="200" t="s">
        <v>285</v>
      </c>
      <c r="C36" s="195">
        <v>2253</v>
      </c>
      <c r="D36" s="64"/>
      <c r="E36" s="64"/>
      <c r="F36" s="64"/>
      <c r="G36" s="64"/>
    </row>
    <row r="37" spans="1:7" ht="27" x14ac:dyDescent="0.3">
      <c r="A37" s="205"/>
      <c r="B37" s="201" t="s">
        <v>216</v>
      </c>
      <c r="C37" s="206">
        <v>2254</v>
      </c>
      <c r="D37" s="68"/>
      <c r="E37" s="68"/>
      <c r="F37" s="95">
        <v>0</v>
      </c>
      <c r="G37" s="95">
        <v>0</v>
      </c>
    </row>
    <row r="38" spans="1:7" ht="27" x14ac:dyDescent="0.3">
      <c r="A38" s="194" t="s">
        <v>81</v>
      </c>
      <c r="B38" s="200" t="s">
        <v>286</v>
      </c>
      <c r="C38" s="195">
        <v>2256</v>
      </c>
      <c r="D38" s="64"/>
      <c r="E38" s="64"/>
      <c r="F38" s="64"/>
      <c r="G38" s="83"/>
    </row>
    <row r="39" spans="1:7" ht="27" x14ac:dyDescent="0.3">
      <c r="A39" s="197">
        <v>1</v>
      </c>
      <c r="B39" s="207" t="s">
        <v>287</v>
      </c>
      <c r="C39" s="182">
        <v>2256.1</v>
      </c>
      <c r="D39" s="67"/>
      <c r="E39" s="67"/>
      <c r="F39" s="87">
        <v>0</v>
      </c>
      <c r="G39" s="87">
        <v>0</v>
      </c>
    </row>
    <row r="40" spans="1:7" ht="27" x14ac:dyDescent="0.3">
      <c r="A40" s="197">
        <v>2</v>
      </c>
      <c r="B40" s="207" t="s">
        <v>288</v>
      </c>
      <c r="C40" s="182">
        <v>2256.1999999999998</v>
      </c>
      <c r="D40" s="67"/>
      <c r="E40" s="67"/>
      <c r="F40" s="87">
        <v>576562213</v>
      </c>
      <c r="G40" s="84">
        <v>6.532200273646138E-3</v>
      </c>
    </row>
    <row r="41" spans="1:7" ht="27" x14ac:dyDescent="0.3">
      <c r="A41" s="197">
        <v>3</v>
      </c>
      <c r="B41" s="207" t="s">
        <v>289</v>
      </c>
      <c r="C41" s="182">
        <v>2256.3000000000002</v>
      </c>
      <c r="D41" s="67"/>
      <c r="E41" s="67"/>
      <c r="F41" s="87">
        <v>1736906850</v>
      </c>
      <c r="G41" s="84">
        <v>1.9678402685865664E-2</v>
      </c>
    </row>
    <row r="42" spans="1:7" ht="27" x14ac:dyDescent="0.3">
      <c r="A42" s="197">
        <v>4</v>
      </c>
      <c r="B42" s="207" t="s">
        <v>290</v>
      </c>
      <c r="C42" s="182">
        <v>2256.4</v>
      </c>
      <c r="D42" s="67"/>
      <c r="E42" s="67"/>
      <c r="F42" s="87">
        <v>0</v>
      </c>
      <c r="G42" s="87">
        <v>0</v>
      </c>
    </row>
    <row r="43" spans="1:7" ht="27" x14ac:dyDescent="0.3">
      <c r="A43" s="197">
        <v>5</v>
      </c>
      <c r="B43" s="207" t="s">
        <v>291</v>
      </c>
      <c r="C43" s="182">
        <v>2256.5</v>
      </c>
      <c r="D43" s="67"/>
      <c r="E43" s="67"/>
      <c r="F43" s="87">
        <v>0</v>
      </c>
      <c r="G43" s="87">
        <v>0</v>
      </c>
    </row>
    <row r="44" spans="1:7" ht="40.200000000000003" x14ac:dyDescent="0.3">
      <c r="A44" s="197">
        <v>6</v>
      </c>
      <c r="B44" s="207" t="s">
        <v>292</v>
      </c>
      <c r="C44" s="182">
        <v>2256.6</v>
      </c>
      <c r="D44" s="67"/>
      <c r="E44" s="67"/>
      <c r="F44" s="87">
        <v>55500000000</v>
      </c>
      <c r="G44" s="84">
        <v>0.62879097348573665</v>
      </c>
    </row>
    <row r="45" spans="1:7" ht="40.200000000000003" x14ac:dyDescent="0.3">
      <c r="A45" s="197">
        <v>7</v>
      </c>
      <c r="B45" s="207" t="s">
        <v>293</v>
      </c>
      <c r="C45" s="182">
        <v>2256.6999999999998</v>
      </c>
      <c r="D45" s="67"/>
      <c r="E45" s="67"/>
      <c r="F45" s="87">
        <v>0</v>
      </c>
      <c r="G45" s="87">
        <v>0</v>
      </c>
    </row>
    <row r="46" spans="1:7" ht="27" x14ac:dyDescent="0.3">
      <c r="A46" s="197">
        <v>8</v>
      </c>
      <c r="B46" s="207" t="s">
        <v>294</v>
      </c>
      <c r="C46" s="182">
        <v>2256.8000000000002</v>
      </c>
      <c r="D46" s="67"/>
      <c r="E46" s="67"/>
      <c r="F46" s="87">
        <v>0</v>
      </c>
      <c r="G46" s="87">
        <v>0</v>
      </c>
    </row>
    <row r="47" spans="1:7" ht="27" x14ac:dyDescent="0.3">
      <c r="A47" s="194"/>
      <c r="B47" s="200" t="s">
        <v>216</v>
      </c>
      <c r="C47" s="208">
        <v>2257</v>
      </c>
      <c r="D47" s="65"/>
      <c r="E47" s="65"/>
      <c r="F47" s="96">
        <v>57813469063</v>
      </c>
      <c r="G47" s="85">
        <v>0.65500157644524848</v>
      </c>
    </row>
    <row r="48" spans="1:7" ht="27" x14ac:dyDescent="0.3">
      <c r="A48" s="209" t="s">
        <v>83</v>
      </c>
      <c r="B48" s="201" t="s">
        <v>295</v>
      </c>
      <c r="C48" s="202">
        <v>2258</v>
      </c>
      <c r="D48" s="67"/>
      <c r="E48" s="106"/>
      <c r="F48" s="67"/>
      <c r="G48" s="84"/>
    </row>
    <row r="49" spans="1:7" ht="27" x14ac:dyDescent="0.3">
      <c r="A49" s="197"/>
      <c r="B49" s="207" t="s">
        <v>257</v>
      </c>
      <c r="C49" s="182">
        <v>2259</v>
      </c>
      <c r="D49" s="67"/>
      <c r="E49" s="106"/>
      <c r="F49" s="87">
        <v>1505928958</v>
      </c>
      <c r="G49" s="84">
        <v>1.7061523162183442E-2</v>
      </c>
    </row>
    <row r="50" spans="1:7" ht="27" x14ac:dyDescent="0.3">
      <c r="A50" s="197"/>
      <c r="B50" s="207" t="s">
        <v>14</v>
      </c>
      <c r="C50" s="182">
        <v>2260</v>
      </c>
      <c r="D50" s="67"/>
      <c r="E50" s="106"/>
      <c r="F50" s="107">
        <v>1000000000</v>
      </c>
      <c r="G50" s="108">
        <v>1.1329567089833093E-2</v>
      </c>
    </row>
    <row r="51" spans="1:7" x14ac:dyDescent="0.3">
      <c r="A51" s="197" t="s">
        <v>166</v>
      </c>
      <c r="B51" s="207"/>
      <c r="C51" s="210"/>
      <c r="D51" s="66"/>
      <c r="E51" s="103"/>
      <c r="F51" s="103"/>
      <c r="G51" s="109"/>
    </row>
    <row r="52" spans="1:7" ht="27" x14ac:dyDescent="0.3">
      <c r="A52" s="194"/>
      <c r="B52" s="200" t="s">
        <v>216</v>
      </c>
      <c r="C52" s="208">
        <v>2262</v>
      </c>
      <c r="D52" s="65"/>
      <c r="E52" s="104"/>
      <c r="F52" s="104">
        <v>2505928958</v>
      </c>
      <c r="G52" s="110">
        <v>2.8391090252016537E-2</v>
      </c>
    </row>
    <row r="53" spans="1:7" ht="27" x14ac:dyDescent="0.3">
      <c r="A53" s="211" t="s">
        <v>85</v>
      </c>
      <c r="B53" s="201" t="s">
        <v>296</v>
      </c>
      <c r="C53" s="206">
        <v>2263</v>
      </c>
      <c r="D53" s="68"/>
      <c r="E53" s="97"/>
      <c r="F53" s="97">
        <v>88264625830</v>
      </c>
      <c r="G53" s="105">
        <v>1</v>
      </c>
    </row>
    <row r="54" spans="1:7" x14ac:dyDescent="0.3">
      <c r="A54" s="241"/>
      <c r="B54" s="11"/>
      <c r="C54" s="23"/>
      <c r="D54" s="212"/>
      <c r="E54" s="45"/>
      <c r="F54" s="213"/>
      <c r="G54" s="11"/>
    </row>
    <row r="55" spans="1:7" x14ac:dyDescent="0.3">
      <c r="A55" s="214"/>
      <c r="B55" s="11"/>
      <c r="C55" s="23"/>
      <c r="D55" s="212"/>
      <c r="E55" s="45"/>
      <c r="F55" s="213"/>
      <c r="G55" s="11"/>
    </row>
    <row r="56" spans="1:7" x14ac:dyDescent="0.3">
      <c r="A56" s="214"/>
      <c r="B56" s="11"/>
      <c r="C56" s="23"/>
      <c r="D56" s="212"/>
      <c r="E56" s="45"/>
      <c r="F56" s="213"/>
      <c r="G56" s="11"/>
    </row>
    <row r="57" spans="1:7" x14ac:dyDescent="0.3">
      <c r="A57" s="214"/>
      <c r="B57" s="215" t="s">
        <v>53</v>
      </c>
      <c r="C57" s="234"/>
      <c r="D57" s="212"/>
      <c r="E57" s="278" t="s">
        <v>54</v>
      </c>
      <c r="F57" s="278"/>
      <c r="G57" s="278"/>
    </row>
    <row r="58" spans="1:7" x14ac:dyDescent="0.3">
      <c r="A58" s="214"/>
      <c r="B58" s="235" t="s">
        <v>55</v>
      </c>
      <c r="C58" s="235"/>
      <c r="D58" s="212"/>
      <c r="E58" s="279" t="s">
        <v>56</v>
      </c>
      <c r="F58" s="279"/>
      <c r="G58" s="279"/>
    </row>
    <row r="59" spans="1:7" x14ac:dyDescent="0.3">
      <c r="A59" s="241"/>
      <c r="B59" s="11"/>
      <c r="C59" s="23"/>
      <c r="D59" s="212"/>
      <c r="E59" s="45"/>
      <c r="F59" s="213"/>
      <c r="G59" s="11"/>
    </row>
    <row r="60" spans="1:7" x14ac:dyDescent="0.3">
      <c r="A60" s="241"/>
      <c r="B60" s="11"/>
      <c r="C60" s="23"/>
      <c r="D60" s="212"/>
      <c r="E60" s="45"/>
      <c r="F60" s="213"/>
      <c r="G60" s="11"/>
    </row>
    <row r="61" spans="1:7" x14ac:dyDescent="0.3">
      <c r="A61" s="241"/>
      <c r="B61" s="11"/>
      <c r="C61" s="23"/>
      <c r="D61" s="212"/>
      <c r="E61" s="45"/>
      <c r="F61" s="213"/>
      <c r="G61" s="11"/>
    </row>
    <row r="62" spans="1:7" x14ac:dyDescent="0.3">
      <c r="A62" s="214"/>
      <c r="B62" s="11"/>
      <c r="C62" s="23"/>
      <c r="D62" s="212"/>
      <c r="E62" s="23"/>
      <c r="F62" s="213"/>
      <c r="G62" s="11"/>
    </row>
    <row r="63" spans="1:7" x14ac:dyDescent="0.3">
      <c r="A63" s="214"/>
      <c r="B63" s="11"/>
      <c r="C63" s="23"/>
      <c r="D63" s="212"/>
      <c r="E63" s="23"/>
      <c r="F63" s="213"/>
      <c r="G63" s="11"/>
    </row>
    <row r="64" spans="1:7" x14ac:dyDescent="0.3">
      <c r="A64" s="214"/>
      <c r="B64" s="11"/>
      <c r="C64" s="23"/>
      <c r="D64" s="212"/>
      <c r="E64" s="23"/>
      <c r="F64" s="213"/>
      <c r="G64" s="11"/>
    </row>
    <row r="65" spans="1:7" x14ac:dyDescent="0.3">
      <c r="A65" s="214"/>
      <c r="B65" s="11"/>
      <c r="C65" s="23"/>
      <c r="D65" s="212"/>
      <c r="E65" s="23"/>
      <c r="F65" s="213"/>
      <c r="G65" s="11"/>
    </row>
    <row r="66" spans="1:7" x14ac:dyDescent="0.3">
      <c r="A66" s="214"/>
      <c r="B66" s="11"/>
      <c r="C66" s="23"/>
      <c r="D66" s="212"/>
      <c r="E66" s="23"/>
      <c r="F66" s="213"/>
      <c r="G66" s="11"/>
    </row>
    <row r="67" spans="1:7" ht="26.4" x14ac:dyDescent="0.3">
      <c r="A67" s="216"/>
      <c r="B67" s="236" t="s">
        <v>353</v>
      </c>
      <c r="C67" s="236"/>
      <c r="D67" s="35" t="s">
        <v>232</v>
      </c>
      <c r="E67" s="69"/>
      <c r="F67" s="69" t="s">
        <v>233</v>
      </c>
      <c r="G67" s="69"/>
    </row>
  </sheetData>
  <mergeCells count="27">
    <mergeCell ref="C15:F15"/>
    <mergeCell ref="B16:F16"/>
    <mergeCell ref="A13:B13"/>
    <mergeCell ref="A14:B14"/>
    <mergeCell ref="C14:F14"/>
    <mergeCell ref="A1:G1"/>
    <mergeCell ref="A2:G2"/>
    <mergeCell ref="A5:G5"/>
    <mergeCell ref="A3:C3"/>
    <mergeCell ref="D3:G3"/>
    <mergeCell ref="D4:G4"/>
    <mergeCell ref="E57:G57"/>
    <mergeCell ref="E58:G58"/>
    <mergeCell ref="A6:G6"/>
    <mergeCell ref="A7:G7"/>
    <mergeCell ref="A8:B8"/>
    <mergeCell ref="A9:B9"/>
    <mergeCell ref="A10:B10"/>
    <mergeCell ref="C8:F8"/>
    <mergeCell ref="C9:F9"/>
    <mergeCell ref="C10:F10"/>
    <mergeCell ref="A11:B11"/>
    <mergeCell ref="A12:B12"/>
    <mergeCell ref="C11:F11"/>
    <mergeCell ref="C12:F12"/>
    <mergeCell ref="C13:F13"/>
    <mergeCell ref="A15:B15"/>
  </mergeCells>
  <conditionalFormatting sqref="E93:E103">
    <cfRule type="cellIs" dxfId="0" priority="1" operator="equal">
      <formula>"pls input price"</formula>
    </cfRule>
  </conditionalFormatting>
  <pageMargins left="0.3" right="0.3" top="0.4" bottom="0.4" header="0.3" footer="0.3"/>
  <pageSetup scale="70" orientation="portrait" r:id="rId1"/>
  <headerFooter>
    <oddFooter>&amp;C_x000D_&amp;1#&amp;"Calibri"&amp;10&amp;K000000 RESTRICTED</oddFooter>
    <evenFooter>&amp;LPUBLIC</evenFooter>
    <firstFooter>&amp;LPUBLIC</first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0066FF"/>
  </sheetPr>
  <dimension ref="A1:K44"/>
  <sheetViews>
    <sheetView workbookViewId="0">
      <selection activeCell="A5" sqref="A5:K5"/>
    </sheetView>
  </sheetViews>
  <sheetFormatPr defaultColWidth="9.109375" defaultRowHeight="14.4" x14ac:dyDescent="0.3"/>
  <cols>
    <col min="1" max="1" width="4.88671875" style="134" customWidth="1"/>
    <col min="2" max="2" width="34.44140625" style="114" customWidth="1"/>
    <col min="3" max="4" width="9.109375" style="114"/>
    <col min="5" max="5" width="12.33203125" style="114" customWidth="1"/>
    <col min="6" max="6" width="9.109375" style="114"/>
    <col min="7" max="7" width="15.33203125" style="114" customWidth="1"/>
    <col min="8" max="8" width="19" style="114" customWidth="1"/>
    <col min="9" max="9" width="22.44140625" style="114" customWidth="1"/>
    <col min="10" max="10" width="22.88671875" style="114" customWidth="1"/>
    <col min="11" max="11" width="21.88671875" style="114" customWidth="1"/>
    <col min="12" max="16384" width="9.109375" style="114"/>
  </cols>
  <sheetData>
    <row r="1" spans="1:11" s="112" customFormat="1" ht="27" customHeight="1" x14ac:dyDescent="0.3">
      <c r="A1" s="253" t="s">
        <v>249</v>
      </c>
      <c r="B1" s="253"/>
      <c r="C1" s="253"/>
      <c r="D1" s="253"/>
      <c r="E1" s="253"/>
      <c r="F1" s="253"/>
      <c r="G1" s="253"/>
      <c r="H1" s="253"/>
      <c r="I1" s="253"/>
      <c r="J1" s="253"/>
      <c r="K1" s="253"/>
    </row>
    <row r="2" spans="1:11" s="112" customFormat="1" ht="28.5" customHeight="1" x14ac:dyDescent="0.3">
      <c r="A2" s="283" t="s">
        <v>250</v>
      </c>
      <c r="B2" s="283"/>
      <c r="C2" s="283"/>
      <c r="D2" s="283"/>
      <c r="E2" s="283"/>
      <c r="F2" s="283"/>
      <c r="G2" s="283"/>
      <c r="H2" s="283"/>
      <c r="I2" s="283"/>
      <c r="J2" s="283"/>
      <c r="K2" s="283"/>
    </row>
    <row r="3" spans="1:11" s="113" customFormat="1" ht="39" customHeight="1" x14ac:dyDescent="0.25">
      <c r="A3" s="256" t="s">
        <v>324</v>
      </c>
      <c r="B3" s="256"/>
      <c r="C3" s="256"/>
      <c r="D3" s="256"/>
      <c r="E3" s="72"/>
      <c r="F3" s="257" t="s">
        <v>251</v>
      </c>
      <c r="G3" s="257"/>
      <c r="H3" s="257"/>
      <c r="I3" s="257"/>
      <c r="J3" s="257"/>
      <c r="K3" s="257"/>
    </row>
    <row r="4" spans="1:11" s="113" customFormat="1" ht="15" customHeight="1" x14ac:dyDescent="0.25">
      <c r="A4" s="46"/>
      <c r="B4" s="46"/>
      <c r="C4" s="46"/>
      <c r="G4" s="258" t="s">
        <v>379</v>
      </c>
      <c r="H4" s="258"/>
      <c r="I4" s="258"/>
      <c r="J4" s="258"/>
      <c r="K4" s="258"/>
    </row>
    <row r="5" spans="1:11" s="112" customFormat="1" ht="44.25" customHeight="1" x14ac:dyDescent="0.3">
      <c r="A5" s="255" t="s">
        <v>252</v>
      </c>
      <c r="B5" s="255"/>
      <c r="C5" s="255"/>
      <c r="D5" s="255"/>
      <c r="E5" s="255"/>
      <c r="F5" s="255"/>
      <c r="G5" s="255"/>
      <c r="H5" s="255"/>
      <c r="I5" s="255"/>
      <c r="J5" s="255"/>
      <c r="K5" s="255"/>
    </row>
    <row r="6" spans="1:11" s="112" customFormat="1" ht="15" customHeight="1" x14ac:dyDescent="0.3">
      <c r="A6" s="259" t="s">
        <v>382</v>
      </c>
      <c r="B6" s="259"/>
      <c r="C6" s="259"/>
      <c r="D6" s="259"/>
      <c r="E6" s="259"/>
      <c r="F6" s="259"/>
      <c r="G6" s="259"/>
      <c r="H6" s="259"/>
      <c r="I6" s="259"/>
      <c r="J6" s="259"/>
      <c r="K6" s="259"/>
    </row>
    <row r="7" spans="1:11" s="112" customFormat="1" ht="15" customHeight="1" x14ac:dyDescent="0.3">
      <c r="A7" s="260" t="s">
        <v>326</v>
      </c>
      <c r="B7" s="260"/>
      <c r="C7" s="260"/>
      <c r="D7" s="260"/>
      <c r="E7" s="260"/>
      <c r="F7" s="260"/>
      <c r="G7" s="260"/>
      <c r="H7" s="260"/>
      <c r="I7" s="260"/>
      <c r="J7" s="260"/>
      <c r="K7" s="260"/>
    </row>
    <row r="8" spans="1:11" ht="15" customHeight="1" x14ac:dyDescent="0.3">
      <c r="A8" s="251" t="s">
        <v>253</v>
      </c>
      <c r="B8" s="251"/>
      <c r="C8" s="252" t="s">
        <v>334</v>
      </c>
      <c r="D8" s="252"/>
      <c r="E8" s="252"/>
      <c r="F8" s="252"/>
    </row>
    <row r="9" spans="1:11" s="113" customFormat="1" ht="15" customHeight="1" x14ac:dyDescent="0.25">
      <c r="A9" s="250" t="s">
        <v>2</v>
      </c>
      <c r="B9" s="250"/>
      <c r="C9" s="250" t="s">
        <v>335</v>
      </c>
      <c r="D9" s="250"/>
      <c r="E9" s="250"/>
      <c r="F9" s="250"/>
    </row>
    <row r="10" spans="1:11" ht="15" customHeight="1" x14ac:dyDescent="0.3">
      <c r="A10" s="251" t="s">
        <v>254</v>
      </c>
      <c r="B10" s="251"/>
      <c r="C10" s="252" t="s">
        <v>122</v>
      </c>
      <c r="D10" s="252"/>
      <c r="E10" s="252"/>
      <c r="F10" s="252"/>
    </row>
    <row r="11" spans="1:11" s="113" customFormat="1" ht="15" customHeight="1" x14ac:dyDescent="0.25">
      <c r="A11" s="250" t="s">
        <v>0</v>
      </c>
      <c r="B11" s="250"/>
      <c r="C11" s="250" t="s">
        <v>123</v>
      </c>
      <c r="D11" s="250"/>
      <c r="E11" s="250"/>
      <c r="F11" s="250"/>
    </row>
    <row r="12" spans="1:11" ht="15" customHeight="1" x14ac:dyDescent="0.3">
      <c r="A12" s="251" t="s">
        <v>255</v>
      </c>
      <c r="B12" s="251"/>
      <c r="C12" s="252" t="s">
        <v>125</v>
      </c>
      <c r="D12" s="252"/>
      <c r="E12" s="252"/>
      <c r="F12" s="252"/>
    </row>
    <row r="13" spans="1:11" s="113" customFormat="1" ht="15" customHeight="1" x14ac:dyDescent="0.25">
      <c r="A13" s="250" t="s">
        <v>1</v>
      </c>
      <c r="B13" s="250"/>
      <c r="C13" s="250" t="s">
        <v>124</v>
      </c>
      <c r="D13" s="250"/>
      <c r="E13" s="250"/>
      <c r="F13" s="250"/>
    </row>
    <row r="14" spans="1:11" ht="15" customHeight="1" x14ac:dyDescent="0.3">
      <c r="A14" s="251" t="s">
        <v>256</v>
      </c>
      <c r="B14" s="251"/>
      <c r="C14" s="252" t="s">
        <v>381</v>
      </c>
      <c r="D14" s="252"/>
      <c r="E14" s="252"/>
      <c r="F14" s="252"/>
    </row>
    <row r="15" spans="1:11" s="113" customFormat="1" ht="13.8" x14ac:dyDescent="0.25">
      <c r="A15" s="265" t="s">
        <v>3</v>
      </c>
      <c r="B15" s="265"/>
      <c r="C15" s="264">
        <v>46122</v>
      </c>
      <c r="D15" s="264"/>
      <c r="E15" s="264"/>
      <c r="F15" s="264"/>
    </row>
    <row r="16" spans="1:11" s="116" customFormat="1" ht="30.75" customHeight="1" x14ac:dyDescent="0.3">
      <c r="A16" s="115" t="s">
        <v>133</v>
      </c>
      <c r="B16" s="286" t="s">
        <v>327</v>
      </c>
      <c r="C16" s="286"/>
      <c r="D16" s="286"/>
      <c r="E16" s="286"/>
      <c r="F16" s="286"/>
      <c r="G16" s="286"/>
      <c r="H16" s="286"/>
      <c r="I16" s="286"/>
      <c r="J16" s="286"/>
      <c r="K16" s="286"/>
    </row>
    <row r="17" spans="1:11" s="245" customFormat="1" x14ac:dyDescent="0.3">
      <c r="A17" s="137" t="s">
        <v>73</v>
      </c>
      <c r="B17" s="217" t="s">
        <v>328</v>
      </c>
      <c r="C17" s="117"/>
      <c r="D17" s="117"/>
      <c r="E17" s="117"/>
      <c r="F17" s="118"/>
      <c r="G17" s="117"/>
      <c r="H17" s="117"/>
      <c r="I17" s="118"/>
      <c r="J17" s="118"/>
      <c r="K17" s="118"/>
    </row>
    <row r="18" spans="1:11" s="119" customFormat="1" ht="29.25" customHeight="1" x14ac:dyDescent="0.25">
      <c r="A18" s="284" t="s">
        <v>134</v>
      </c>
      <c r="B18" s="284" t="s">
        <v>135</v>
      </c>
      <c r="C18" s="290" t="s">
        <v>7</v>
      </c>
      <c r="D18" s="284" t="s">
        <v>136</v>
      </c>
      <c r="E18" s="284" t="s">
        <v>137</v>
      </c>
      <c r="F18" s="284" t="s">
        <v>138</v>
      </c>
      <c r="G18" s="284" t="s">
        <v>139</v>
      </c>
      <c r="H18" s="287" t="s">
        <v>140</v>
      </c>
      <c r="I18" s="288"/>
      <c r="J18" s="287" t="s">
        <v>141</v>
      </c>
      <c r="K18" s="288"/>
    </row>
    <row r="19" spans="1:11" s="119" customFormat="1" ht="52.8" x14ac:dyDescent="0.25">
      <c r="A19" s="285"/>
      <c r="B19" s="285"/>
      <c r="C19" s="291"/>
      <c r="D19" s="285"/>
      <c r="E19" s="285"/>
      <c r="F19" s="285"/>
      <c r="G19" s="285"/>
      <c r="H19" s="120" t="s">
        <v>142</v>
      </c>
      <c r="I19" s="120" t="s">
        <v>143</v>
      </c>
      <c r="J19" s="120" t="s">
        <v>144</v>
      </c>
      <c r="K19" s="120" t="s">
        <v>143</v>
      </c>
    </row>
    <row r="20" spans="1:11" s="119" customFormat="1" ht="39.6" x14ac:dyDescent="0.25">
      <c r="A20" s="121" t="s">
        <v>161</v>
      </c>
      <c r="B20" s="122" t="s">
        <v>223</v>
      </c>
      <c r="C20" s="122" t="s">
        <v>145</v>
      </c>
      <c r="D20" s="123"/>
      <c r="E20" s="123"/>
      <c r="F20" s="124"/>
      <c r="G20" s="125"/>
      <c r="H20" s="122"/>
      <c r="I20" s="126"/>
      <c r="J20" s="127"/>
      <c r="K20" s="128"/>
    </row>
    <row r="21" spans="1:11" s="119" customFormat="1" ht="39.6" x14ac:dyDescent="0.25">
      <c r="A21" s="121" t="s">
        <v>4</v>
      </c>
      <c r="B21" s="122" t="s">
        <v>160</v>
      </c>
      <c r="C21" s="122" t="s">
        <v>146</v>
      </c>
      <c r="D21" s="124"/>
      <c r="E21" s="124"/>
      <c r="F21" s="124"/>
      <c r="G21" s="125"/>
      <c r="H21" s="122"/>
      <c r="I21" s="126"/>
      <c r="J21" s="122"/>
      <c r="K21" s="126"/>
    </row>
    <row r="22" spans="1:11" s="119" customFormat="1" ht="39.6" x14ac:dyDescent="0.25">
      <c r="A22" s="121" t="s">
        <v>162</v>
      </c>
      <c r="B22" s="122" t="s">
        <v>224</v>
      </c>
      <c r="C22" s="122" t="s">
        <v>147</v>
      </c>
      <c r="D22" s="124"/>
      <c r="E22" s="124"/>
      <c r="F22" s="124"/>
      <c r="G22" s="123"/>
      <c r="H22" s="122"/>
      <c r="I22" s="129"/>
      <c r="J22" s="122"/>
      <c r="K22" s="129"/>
    </row>
    <row r="23" spans="1:11" s="119" customFormat="1" ht="39.6" x14ac:dyDescent="0.25">
      <c r="A23" s="121" t="s">
        <v>38</v>
      </c>
      <c r="B23" s="122" t="s">
        <v>148</v>
      </c>
      <c r="C23" s="122" t="s">
        <v>149</v>
      </c>
      <c r="D23" s="124"/>
      <c r="E23" s="124"/>
      <c r="F23" s="124"/>
      <c r="G23" s="125"/>
      <c r="H23" s="122"/>
      <c r="I23" s="126"/>
      <c r="J23" s="122"/>
      <c r="K23" s="126"/>
    </row>
    <row r="24" spans="1:11" s="119" customFormat="1" ht="39.6" x14ac:dyDescent="0.25">
      <c r="A24" s="121" t="s">
        <v>133</v>
      </c>
      <c r="B24" s="122" t="s">
        <v>150</v>
      </c>
      <c r="C24" s="122" t="s">
        <v>151</v>
      </c>
      <c r="D24" s="124"/>
      <c r="E24" s="124"/>
      <c r="F24" s="124"/>
      <c r="G24" s="125"/>
      <c r="H24" s="122"/>
      <c r="I24" s="126"/>
      <c r="J24" s="122"/>
      <c r="K24" s="126"/>
    </row>
    <row r="25" spans="1:11" s="119" customFormat="1" ht="39.6" x14ac:dyDescent="0.25">
      <c r="A25" s="121" t="s">
        <v>163</v>
      </c>
      <c r="B25" s="122" t="s">
        <v>225</v>
      </c>
      <c r="C25" s="122" t="s">
        <v>152</v>
      </c>
      <c r="D25" s="124"/>
      <c r="E25" s="124"/>
      <c r="F25" s="124"/>
      <c r="G25" s="125"/>
      <c r="H25" s="122"/>
      <c r="I25" s="126"/>
      <c r="J25" s="122"/>
      <c r="K25" s="126"/>
    </row>
    <row r="26" spans="1:11" s="119" customFormat="1" ht="39.6" x14ac:dyDescent="0.25">
      <c r="A26" s="121" t="s">
        <v>71</v>
      </c>
      <c r="B26" s="122" t="s">
        <v>222</v>
      </c>
      <c r="C26" s="122" t="s">
        <v>153</v>
      </c>
      <c r="D26" s="124"/>
      <c r="E26" s="124"/>
      <c r="F26" s="124"/>
      <c r="G26" s="125"/>
      <c r="H26" s="122"/>
      <c r="I26" s="126"/>
      <c r="J26" s="122"/>
      <c r="K26" s="126"/>
    </row>
    <row r="27" spans="1:11" s="119" customFormat="1" ht="52.8" x14ac:dyDescent="0.25">
      <c r="A27" s="121" t="s">
        <v>164</v>
      </c>
      <c r="B27" s="122" t="s">
        <v>226</v>
      </c>
      <c r="C27" s="122" t="s">
        <v>154</v>
      </c>
      <c r="D27" s="124"/>
      <c r="E27" s="124"/>
      <c r="F27" s="124"/>
      <c r="G27" s="125"/>
      <c r="H27" s="122"/>
      <c r="I27" s="126"/>
      <c r="J27" s="122"/>
      <c r="K27" s="126"/>
    </row>
    <row r="28" spans="1:11" s="119" customFormat="1" ht="39.6" x14ac:dyDescent="0.25">
      <c r="A28" s="121" t="s">
        <v>73</v>
      </c>
      <c r="B28" s="122" t="s">
        <v>155</v>
      </c>
      <c r="C28" s="122" t="s">
        <v>156</v>
      </c>
      <c r="D28" s="124"/>
      <c r="E28" s="124"/>
      <c r="F28" s="124"/>
      <c r="G28" s="125"/>
      <c r="H28" s="122"/>
      <c r="I28" s="126"/>
      <c r="J28" s="122"/>
      <c r="K28" s="126"/>
    </row>
    <row r="29" spans="1:11" s="119" customFormat="1" ht="39.6" x14ac:dyDescent="0.25">
      <c r="A29" s="121" t="s">
        <v>157</v>
      </c>
      <c r="B29" s="122" t="s">
        <v>158</v>
      </c>
      <c r="C29" s="122" t="s">
        <v>159</v>
      </c>
      <c r="D29" s="124"/>
      <c r="E29" s="124"/>
      <c r="F29" s="124"/>
      <c r="G29" s="125"/>
      <c r="H29" s="122"/>
      <c r="I29" s="126"/>
      <c r="J29" s="122"/>
      <c r="K29" s="126"/>
    </row>
    <row r="30" spans="1:11" s="119" customFormat="1" ht="13.2" x14ac:dyDescent="0.25">
      <c r="A30" s="130"/>
      <c r="B30" s="131"/>
      <c r="C30" s="131"/>
      <c r="D30" s="124"/>
      <c r="E30" s="124"/>
      <c r="F30" s="124"/>
      <c r="G30" s="125"/>
      <c r="H30" s="122"/>
      <c r="I30" s="126"/>
      <c r="J30" s="127"/>
      <c r="K30" s="128"/>
    </row>
    <row r="31" spans="1:11" s="119" customFormat="1" ht="13.2" x14ac:dyDescent="0.25">
      <c r="A31" s="132"/>
    </row>
    <row r="32" spans="1:11" s="119" customFormat="1" ht="13.2" x14ac:dyDescent="0.25">
      <c r="A32" s="132"/>
    </row>
    <row r="33" spans="1:11" s="119" customFormat="1" ht="13.2" x14ac:dyDescent="0.25">
      <c r="A33" s="18" t="s">
        <v>53</v>
      </c>
      <c r="B33" s="11"/>
      <c r="C33" s="15"/>
      <c r="I33" s="34" t="s">
        <v>54</v>
      </c>
    </row>
    <row r="34" spans="1:11" s="119" customFormat="1" ht="13.2" x14ac:dyDescent="0.25">
      <c r="A34" s="32" t="s">
        <v>55</v>
      </c>
      <c r="B34" s="11"/>
      <c r="C34" s="15"/>
      <c r="I34" s="33" t="s">
        <v>56</v>
      </c>
    </row>
    <row r="35" spans="1:11" s="119" customFormat="1" ht="13.2" x14ac:dyDescent="0.25">
      <c r="A35" s="32"/>
      <c r="B35" s="11"/>
      <c r="C35" s="15"/>
      <c r="I35" s="33"/>
    </row>
    <row r="36" spans="1:11" s="119" customFormat="1" ht="13.2" x14ac:dyDescent="0.25">
      <c r="A36" s="32"/>
      <c r="B36" s="11"/>
      <c r="C36" s="15"/>
      <c r="I36" s="33"/>
    </row>
    <row r="37" spans="1:11" x14ac:dyDescent="0.3">
      <c r="A37" s="11"/>
      <c r="B37" s="11"/>
      <c r="C37" s="15"/>
      <c r="I37" s="15"/>
    </row>
    <row r="38" spans="1:11" x14ac:dyDescent="0.3">
      <c r="A38" s="11"/>
      <c r="B38" s="11"/>
      <c r="C38" s="15"/>
      <c r="I38" s="15"/>
    </row>
    <row r="39" spans="1:11" x14ac:dyDescent="0.3">
      <c r="A39" s="11"/>
      <c r="B39" s="11"/>
      <c r="C39" s="15"/>
      <c r="I39" s="15"/>
    </row>
    <row r="40" spans="1:11" x14ac:dyDescent="0.3">
      <c r="A40" s="11"/>
      <c r="B40" s="11"/>
      <c r="C40" s="15"/>
      <c r="I40" s="15"/>
    </row>
    <row r="41" spans="1:11" x14ac:dyDescent="0.3">
      <c r="A41" s="17"/>
      <c r="B41" s="17"/>
      <c r="C41" s="24"/>
      <c r="D41" s="133"/>
      <c r="I41" s="24"/>
      <c r="J41" s="133"/>
      <c r="K41" s="133"/>
    </row>
    <row r="42" spans="1:11" ht="34.5" customHeight="1" x14ac:dyDescent="0.3">
      <c r="A42" s="276" t="s">
        <v>353</v>
      </c>
      <c r="B42" s="276"/>
      <c r="C42" s="276"/>
      <c r="D42" s="276"/>
      <c r="I42" s="289" t="s">
        <v>233</v>
      </c>
      <c r="J42" s="289"/>
      <c r="K42" s="289"/>
    </row>
    <row r="43" spans="1:11" x14ac:dyDescent="0.3">
      <c r="A43" s="18"/>
      <c r="B43" s="11"/>
      <c r="C43" s="15"/>
      <c r="I43" s="34"/>
    </row>
    <row r="44" spans="1:11" x14ac:dyDescent="0.3">
      <c r="A44" s="11"/>
      <c r="B44" s="11"/>
      <c r="C44" s="15"/>
      <c r="I44" s="15"/>
    </row>
  </sheetData>
  <mergeCells count="36">
    <mergeCell ref="A42:D42"/>
    <mergeCell ref="I42:K42"/>
    <mergeCell ref="A18:A19"/>
    <mergeCell ref="B18:B19"/>
    <mergeCell ref="C18:C19"/>
    <mergeCell ref="D18:D19"/>
    <mergeCell ref="E18:E19"/>
    <mergeCell ref="A14:B14"/>
    <mergeCell ref="C14:F14"/>
    <mergeCell ref="F18:F19"/>
    <mergeCell ref="A15:B15"/>
    <mergeCell ref="C15:F15"/>
    <mergeCell ref="B16:K16"/>
    <mergeCell ref="G18:G19"/>
    <mergeCell ref="H18:I18"/>
    <mergeCell ref="J18:K18"/>
    <mergeCell ref="A11:B11"/>
    <mergeCell ref="C11:F11"/>
    <mergeCell ref="A12:B12"/>
    <mergeCell ref="C12:F12"/>
    <mergeCell ref="A13:B13"/>
    <mergeCell ref="C13:F13"/>
    <mergeCell ref="A1:K1"/>
    <mergeCell ref="A2:K2"/>
    <mergeCell ref="A5:K5"/>
    <mergeCell ref="A3:D3"/>
    <mergeCell ref="F3:K3"/>
    <mergeCell ref="G4:K4"/>
    <mergeCell ref="A6:K6"/>
    <mergeCell ref="A7:K7"/>
    <mergeCell ref="A8:B8"/>
    <mergeCell ref="A9:B9"/>
    <mergeCell ref="A10:B10"/>
    <mergeCell ref="C8:F8"/>
    <mergeCell ref="C9:F9"/>
    <mergeCell ref="C10:F10"/>
  </mergeCells>
  <pageMargins left="0.7" right="0.7" top="0.75" bottom="0.75" header="0.3" footer="0.3"/>
  <pageSetup orientation="portrait" horizontalDpi="90" verticalDpi="90" r:id="rId1"/>
  <headerFooter>
    <oddFooter>&amp;C_x000D_&amp;1#&amp;"Calibri"&amp;10&amp;K000000 RESTRICTED</oddFooter>
    <evenFooter>&amp;LPUBLIC</evenFooter>
    <firstFooter>&amp;LPUBLIC</first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tabColor rgb="FF0066FF"/>
  </sheetPr>
  <dimension ref="A1:G65"/>
  <sheetViews>
    <sheetView showGridLines="0" zoomScaleNormal="100" zoomScaleSheetLayoutView="100" workbookViewId="0">
      <selection sqref="A1:E1"/>
    </sheetView>
  </sheetViews>
  <sheetFormatPr defaultColWidth="9.109375" defaultRowHeight="14.4" x14ac:dyDescent="0.3"/>
  <cols>
    <col min="1" max="1" width="9.109375" style="36"/>
    <col min="2" max="2" width="54" style="36" customWidth="1"/>
    <col min="3" max="3" width="14.109375" style="36" customWidth="1"/>
    <col min="4" max="4" width="26" style="36" customWidth="1"/>
    <col min="5" max="5" width="26.5546875" style="36" customWidth="1"/>
    <col min="6" max="16384" width="9.109375" style="38"/>
  </cols>
  <sheetData>
    <row r="1" spans="1:7" s="2" customFormat="1" ht="35.25" customHeight="1" x14ac:dyDescent="0.3">
      <c r="A1" s="253" t="s">
        <v>249</v>
      </c>
      <c r="B1" s="253"/>
      <c r="C1" s="253"/>
      <c r="D1" s="253"/>
      <c r="E1" s="253"/>
      <c r="F1" s="70"/>
    </row>
    <row r="2" spans="1:7" s="2" customFormat="1" ht="28.5" customHeight="1" x14ac:dyDescent="0.3">
      <c r="A2" s="254" t="s">
        <v>250</v>
      </c>
      <c r="B2" s="254"/>
      <c r="C2" s="254"/>
      <c r="D2" s="254"/>
      <c r="E2" s="254"/>
      <c r="F2" s="71"/>
    </row>
    <row r="3" spans="1:7" s="165" customFormat="1" ht="44.25" customHeight="1" x14ac:dyDescent="0.3">
      <c r="A3" s="256" t="s">
        <v>324</v>
      </c>
      <c r="B3" s="256"/>
      <c r="C3" s="257" t="s">
        <v>251</v>
      </c>
      <c r="D3" s="257"/>
      <c r="E3" s="257"/>
      <c r="F3" s="72"/>
      <c r="G3" s="2"/>
    </row>
    <row r="4" spans="1:7" s="165" customFormat="1" ht="15" customHeight="1" x14ac:dyDescent="0.3">
      <c r="A4" s="233"/>
      <c r="B4" s="46"/>
      <c r="C4" s="258" t="s">
        <v>379</v>
      </c>
      <c r="D4" s="258"/>
      <c r="E4" s="258"/>
      <c r="F4" s="258"/>
      <c r="G4" s="2"/>
    </row>
    <row r="5" spans="1:7" s="2" customFormat="1" ht="44.25" customHeight="1" x14ac:dyDescent="0.3">
      <c r="A5" s="255" t="s">
        <v>252</v>
      </c>
      <c r="B5" s="255"/>
      <c r="C5" s="255"/>
      <c r="D5" s="255"/>
      <c r="E5" s="255"/>
      <c r="F5" s="255"/>
    </row>
    <row r="6" spans="1:7" s="244" customFormat="1" ht="15" customHeight="1" x14ac:dyDescent="0.3">
      <c r="A6" s="259" t="s">
        <v>382</v>
      </c>
      <c r="B6" s="259"/>
      <c r="C6" s="259"/>
      <c r="D6" s="259"/>
      <c r="E6" s="259"/>
      <c r="F6" s="259"/>
      <c r="G6" s="2"/>
    </row>
    <row r="7" spans="1:7" s="244" customFormat="1" ht="15" customHeight="1" x14ac:dyDescent="0.3">
      <c r="A7" s="260" t="s">
        <v>326</v>
      </c>
      <c r="B7" s="260"/>
      <c r="C7" s="260"/>
      <c r="D7" s="260"/>
      <c r="E7" s="260"/>
      <c r="F7" s="260"/>
      <c r="G7" s="2"/>
    </row>
    <row r="8" spans="1:7" s="2" customFormat="1" ht="15" customHeight="1" x14ac:dyDescent="0.3">
      <c r="A8" s="251" t="s">
        <v>253</v>
      </c>
      <c r="B8" s="251"/>
      <c r="C8" s="252" t="s">
        <v>334</v>
      </c>
      <c r="D8" s="252"/>
      <c r="E8" s="252"/>
      <c r="F8" s="252"/>
    </row>
    <row r="9" spans="1:7" s="50" customFormat="1" ht="15" customHeight="1" x14ac:dyDescent="0.3">
      <c r="A9" s="250" t="s">
        <v>2</v>
      </c>
      <c r="B9" s="250"/>
      <c r="C9" s="250" t="s">
        <v>335</v>
      </c>
      <c r="D9" s="250"/>
      <c r="E9" s="250"/>
      <c r="F9" s="250"/>
      <c r="G9" s="2"/>
    </row>
    <row r="10" spans="1:7" s="2" customFormat="1" ht="15" customHeight="1" x14ac:dyDescent="0.3">
      <c r="A10" s="251" t="s">
        <v>254</v>
      </c>
      <c r="B10" s="251"/>
      <c r="C10" s="252" t="s">
        <v>122</v>
      </c>
      <c r="D10" s="252"/>
      <c r="E10" s="252"/>
      <c r="F10" s="252"/>
    </row>
    <row r="11" spans="1:7" s="50" customFormat="1" ht="15" customHeight="1" x14ac:dyDescent="0.3">
      <c r="A11" s="250" t="s">
        <v>0</v>
      </c>
      <c r="B11" s="250"/>
      <c r="C11" s="250" t="s">
        <v>123</v>
      </c>
      <c r="D11" s="250"/>
      <c r="E11" s="250"/>
      <c r="F11" s="250"/>
      <c r="G11" s="2"/>
    </row>
    <row r="12" spans="1:7" s="2" customFormat="1" ht="15" customHeight="1" x14ac:dyDescent="0.3">
      <c r="A12" s="251" t="s">
        <v>255</v>
      </c>
      <c r="B12" s="251"/>
      <c r="C12" s="252" t="s">
        <v>125</v>
      </c>
      <c r="D12" s="252"/>
      <c r="E12" s="252"/>
      <c r="F12" s="252"/>
    </row>
    <row r="13" spans="1:7" s="50" customFormat="1" ht="15" customHeight="1" x14ac:dyDescent="0.3">
      <c r="A13" s="250" t="s">
        <v>1</v>
      </c>
      <c r="B13" s="250"/>
      <c r="C13" s="250" t="s">
        <v>124</v>
      </c>
      <c r="D13" s="250"/>
      <c r="E13" s="250"/>
      <c r="F13" s="250"/>
      <c r="G13" s="2"/>
    </row>
    <row r="14" spans="1:7" s="2" customFormat="1" ht="15" customHeight="1" x14ac:dyDescent="0.3">
      <c r="A14" s="251" t="s">
        <v>256</v>
      </c>
      <c r="B14" s="251"/>
      <c r="C14" s="252" t="s">
        <v>381</v>
      </c>
      <c r="D14" s="252"/>
      <c r="E14" s="252"/>
      <c r="F14" s="252"/>
    </row>
    <row r="15" spans="1:7" s="50" customFormat="1" x14ac:dyDescent="0.3">
      <c r="A15" s="265" t="s">
        <v>3</v>
      </c>
      <c r="B15" s="265"/>
      <c r="C15" s="264">
        <v>46122</v>
      </c>
      <c r="D15" s="264"/>
      <c r="E15" s="264"/>
      <c r="F15" s="264"/>
      <c r="G15" s="2"/>
    </row>
    <row r="16" spans="1:7" s="3" customFormat="1" ht="30" customHeight="1" x14ac:dyDescent="0.3">
      <c r="A16" s="166" t="s">
        <v>133</v>
      </c>
      <c r="B16" s="263" t="s">
        <v>327</v>
      </c>
      <c r="C16" s="263"/>
      <c r="D16" s="263"/>
      <c r="E16" s="263"/>
      <c r="F16" s="263"/>
      <c r="G16" s="2"/>
    </row>
    <row r="17" spans="1:7" s="3" customFormat="1" x14ac:dyDescent="0.3">
      <c r="A17" s="1" t="s">
        <v>79</v>
      </c>
      <c r="B17" s="167" t="s">
        <v>93</v>
      </c>
      <c r="C17" s="244"/>
      <c r="D17" s="244"/>
      <c r="E17" s="244"/>
      <c r="F17" s="73"/>
      <c r="G17" s="2"/>
    </row>
    <row r="18" spans="1:7" s="40" customFormat="1" ht="39" customHeight="1" x14ac:dyDescent="0.3">
      <c r="A18" s="170" t="s">
        <v>87</v>
      </c>
      <c r="B18" s="170" t="s">
        <v>94</v>
      </c>
      <c r="C18" s="170" t="s">
        <v>95</v>
      </c>
      <c r="D18" s="5" t="s">
        <v>382</v>
      </c>
      <c r="E18" s="5" t="s">
        <v>383</v>
      </c>
      <c r="G18" s="2"/>
    </row>
    <row r="19" spans="1:7" s="40" customFormat="1" ht="46.5" customHeight="1" x14ac:dyDescent="0.3">
      <c r="A19" s="6" t="s">
        <v>4</v>
      </c>
      <c r="B19" s="218" t="s">
        <v>96</v>
      </c>
      <c r="C19" s="219" t="s">
        <v>97</v>
      </c>
      <c r="D19" s="220"/>
      <c r="E19" s="220"/>
      <c r="G19" s="2"/>
    </row>
    <row r="20" spans="1:7" s="40" customFormat="1" ht="39.6" x14ac:dyDescent="0.3">
      <c r="A20" s="184">
        <v>1</v>
      </c>
      <c r="B20" s="188" t="s">
        <v>297</v>
      </c>
      <c r="C20" s="221" t="s">
        <v>98</v>
      </c>
      <c r="D20" s="81">
        <v>4.9210059754885745E-3</v>
      </c>
      <c r="E20" s="27">
        <v>5.0412912297582279E-3</v>
      </c>
      <c r="F20" s="74"/>
      <c r="G20" s="2"/>
    </row>
    <row r="21" spans="1:7" s="40" customFormat="1" ht="52.8" x14ac:dyDescent="0.3">
      <c r="A21" s="75">
        <v>2</v>
      </c>
      <c r="B21" s="187" t="s">
        <v>298</v>
      </c>
      <c r="C21" s="222" t="s">
        <v>99</v>
      </c>
      <c r="D21" s="81">
        <v>3.6885286813407906E-3</v>
      </c>
      <c r="E21" s="27">
        <v>3.8477543809700408E-3</v>
      </c>
      <c r="F21" s="74"/>
      <c r="G21" s="2"/>
    </row>
    <row r="22" spans="1:7" s="40" customFormat="1" ht="52.8" x14ac:dyDescent="0.3">
      <c r="A22" s="75">
        <v>3</v>
      </c>
      <c r="B22" s="187" t="s">
        <v>299</v>
      </c>
      <c r="C22" s="222" t="s">
        <v>100</v>
      </c>
      <c r="D22" s="81">
        <v>3.1792722029050846E-3</v>
      </c>
      <c r="E22" s="27">
        <v>3.2663291967047381E-3</v>
      </c>
      <c r="F22" s="74"/>
      <c r="G22" s="2"/>
    </row>
    <row r="23" spans="1:7" s="40" customFormat="1" ht="39.6" x14ac:dyDescent="0.3">
      <c r="A23" s="184">
        <v>4</v>
      </c>
      <c r="B23" s="188" t="s">
        <v>101</v>
      </c>
      <c r="C23" s="221" t="s">
        <v>102</v>
      </c>
      <c r="D23" s="81">
        <v>1.5728349548682046E-3</v>
      </c>
      <c r="E23" s="27">
        <v>1.6518114265499733E-3</v>
      </c>
      <c r="F23" s="74"/>
      <c r="G23" s="2"/>
    </row>
    <row r="24" spans="1:7" s="40" customFormat="1" ht="39.6" x14ac:dyDescent="0.3">
      <c r="A24" s="184">
        <v>5</v>
      </c>
      <c r="B24" s="188" t="s">
        <v>300</v>
      </c>
      <c r="C24" s="221" t="s">
        <v>320</v>
      </c>
      <c r="D24" s="168">
        <v>0</v>
      </c>
      <c r="E24" s="168">
        <v>0</v>
      </c>
      <c r="F24" s="74"/>
      <c r="G24" s="2"/>
    </row>
    <row r="25" spans="1:7" s="40" customFormat="1" ht="39.6" x14ac:dyDescent="0.3">
      <c r="A25" s="184">
        <v>6</v>
      </c>
      <c r="B25" s="188" t="s">
        <v>301</v>
      </c>
      <c r="C25" s="221" t="s">
        <v>145</v>
      </c>
      <c r="D25" s="168">
        <v>0</v>
      </c>
      <c r="E25" s="168">
        <v>0</v>
      </c>
      <c r="F25" s="74"/>
      <c r="G25" s="2"/>
    </row>
    <row r="26" spans="1:7" s="40" customFormat="1" ht="79.2" x14ac:dyDescent="0.3">
      <c r="A26" s="184">
        <v>7</v>
      </c>
      <c r="B26" s="188" t="s">
        <v>302</v>
      </c>
      <c r="C26" s="221" t="s">
        <v>103</v>
      </c>
      <c r="D26" s="81">
        <v>1.2386775173996005E-3</v>
      </c>
      <c r="E26" s="27">
        <v>1.2725959219174337E-3</v>
      </c>
      <c r="F26" s="74"/>
      <c r="G26" s="2"/>
    </row>
    <row r="27" spans="1:7" s="40" customFormat="1" ht="26.4" x14ac:dyDescent="0.3">
      <c r="A27" s="184">
        <v>8</v>
      </c>
      <c r="B27" s="188" t="s">
        <v>303</v>
      </c>
      <c r="C27" s="221" t="s">
        <v>104</v>
      </c>
      <c r="D27" s="81">
        <v>1.4784654732447155E-2</v>
      </c>
      <c r="E27" s="27">
        <v>1.5228430209607674E-2</v>
      </c>
      <c r="F27" s="74"/>
      <c r="G27" s="2"/>
    </row>
    <row r="28" spans="1:7" s="40" customFormat="1" ht="26.4" x14ac:dyDescent="0.3">
      <c r="A28" s="184">
        <v>9</v>
      </c>
      <c r="B28" s="188" t="s">
        <v>304</v>
      </c>
      <c r="C28" s="221" t="s">
        <v>105</v>
      </c>
      <c r="D28" s="81">
        <v>2.996682053205256E-2</v>
      </c>
      <c r="E28" s="27">
        <v>4.6942183378091744E-2</v>
      </c>
      <c r="F28" s="74"/>
      <c r="G28" s="2"/>
    </row>
    <row r="29" spans="1:7" s="40" customFormat="1" ht="79.2" x14ac:dyDescent="0.3">
      <c r="A29" s="184">
        <v>10</v>
      </c>
      <c r="B29" s="188" t="s">
        <v>305</v>
      </c>
      <c r="C29" s="221" t="s">
        <v>145</v>
      </c>
      <c r="D29" s="168">
        <v>0</v>
      </c>
      <c r="E29" s="168">
        <v>0</v>
      </c>
      <c r="F29" s="74"/>
      <c r="G29" s="2"/>
    </row>
    <row r="30" spans="1:7" s="40" customFormat="1" ht="26.4" x14ac:dyDescent="0.3">
      <c r="A30" s="6" t="s">
        <v>38</v>
      </c>
      <c r="B30" s="218" t="s">
        <v>106</v>
      </c>
      <c r="C30" s="6" t="s">
        <v>107</v>
      </c>
      <c r="D30" s="139"/>
      <c r="E30" s="139"/>
      <c r="F30" s="74"/>
      <c r="G30" s="2"/>
    </row>
    <row r="31" spans="1:7" s="40" customFormat="1" ht="26.4" x14ac:dyDescent="0.3">
      <c r="A31" s="184">
        <v>1</v>
      </c>
      <c r="B31" s="188" t="s">
        <v>306</v>
      </c>
      <c r="C31" s="221" t="s">
        <v>108</v>
      </c>
      <c r="D31" s="28">
        <v>0</v>
      </c>
      <c r="E31" s="28">
        <v>0</v>
      </c>
      <c r="F31" s="74"/>
      <c r="G31" s="2"/>
    </row>
    <row r="32" spans="1:7" s="40" customFormat="1" ht="39.6" x14ac:dyDescent="0.3">
      <c r="A32" s="292"/>
      <c r="B32" s="188" t="s">
        <v>307</v>
      </c>
      <c r="C32" s="221" t="s">
        <v>109</v>
      </c>
      <c r="D32" s="28">
        <v>71984407900</v>
      </c>
      <c r="E32" s="28">
        <v>71235726400</v>
      </c>
      <c r="F32" s="74"/>
      <c r="G32" s="2"/>
    </row>
    <row r="33" spans="1:7" s="40" customFormat="1" ht="39.6" x14ac:dyDescent="0.3">
      <c r="A33" s="293"/>
      <c r="B33" s="188" t="s">
        <v>308</v>
      </c>
      <c r="C33" s="221" t="s">
        <v>110</v>
      </c>
      <c r="D33" s="169">
        <v>7198440.79</v>
      </c>
      <c r="E33" s="169">
        <v>7123572.6399999997</v>
      </c>
      <c r="F33" s="74"/>
      <c r="G33" s="2"/>
    </row>
    <row r="34" spans="1:7" s="40" customFormat="1" ht="26.4" x14ac:dyDescent="0.3">
      <c r="A34" s="184">
        <v>2</v>
      </c>
      <c r="B34" s="188" t="s">
        <v>309</v>
      </c>
      <c r="C34" s="221" t="s">
        <v>111</v>
      </c>
      <c r="D34" s="28">
        <v>0</v>
      </c>
      <c r="E34" s="28">
        <v>0</v>
      </c>
      <c r="F34" s="74"/>
      <c r="G34" s="2"/>
    </row>
    <row r="35" spans="1:7" s="40" customFormat="1" ht="39.6" x14ac:dyDescent="0.3">
      <c r="A35" s="292"/>
      <c r="B35" s="188" t="s">
        <v>310</v>
      </c>
      <c r="C35" s="221" t="s">
        <v>112</v>
      </c>
      <c r="D35" s="169">
        <v>1401247.74</v>
      </c>
      <c r="E35" s="169">
        <v>472770.62</v>
      </c>
      <c r="F35" s="74"/>
      <c r="G35" s="2"/>
    </row>
    <row r="36" spans="1:7" s="40" customFormat="1" ht="26.4" x14ac:dyDescent="0.3">
      <c r="A36" s="294"/>
      <c r="B36" s="188" t="s">
        <v>311</v>
      </c>
      <c r="C36" s="221" t="s">
        <v>113</v>
      </c>
      <c r="D36" s="28">
        <v>14012477400</v>
      </c>
      <c r="E36" s="28">
        <v>4727706200</v>
      </c>
      <c r="F36" s="74"/>
      <c r="G36" s="2"/>
    </row>
    <row r="37" spans="1:7" s="40" customFormat="1" ht="26.4" x14ac:dyDescent="0.3">
      <c r="A37" s="294"/>
      <c r="B37" s="188" t="s">
        <v>312</v>
      </c>
      <c r="C37" s="223" t="s">
        <v>349</v>
      </c>
      <c r="D37" s="169">
        <v>-1355089.69</v>
      </c>
      <c r="E37" s="169">
        <v>-397902.47</v>
      </c>
      <c r="F37" s="74"/>
      <c r="G37" s="2"/>
    </row>
    <row r="38" spans="1:7" s="40" customFormat="1" ht="26.4" x14ac:dyDescent="0.3">
      <c r="A38" s="293"/>
      <c r="B38" s="188" t="s">
        <v>313</v>
      </c>
      <c r="C38" s="223" t="s">
        <v>350</v>
      </c>
      <c r="D38" s="28">
        <v>-13550896900</v>
      </c>
      <c r="E38" s="28">
        <v>-3979024700</v>
      </c>
      <c r="F38" s="74"/>
      <c r="G38" s="2"/>
    </row>
    <row r="39" spans="1:7" s="40" customFormat="1" ht="26.4" x14ac:dyDescent="0.3">
      <c r="A39" s="75">
        <v>3</v>
      </c>
      <c r="B39" s="187" t="s">
        <v>314</v>
      </c>
      <c r="C39" s="222" t="s">
        <v>114</v>
      </c>
      <c r="D39" s="28">
        <v>0</v>
      </c>
      <c r="E39" s="28">
        <v>0</v>
      </c>
      <c r="F39" s="74"/>
      <c r="G39" s="2"/>
    </row>
    <row r="40" spans="1:7" s="40" customFormat="1" ht="39.6" x14ac:dyDescent="0.3">
      <c r="A40" s="295"/>
      <c r="B40" s="187" t="s">
        <v>315</v>
      </c>
      <c r="C40" s="222" t="s">
        <v>115</v>
      </c>
      <c r="D40" s="28">
        <v>72445988400</v>
      </c>
      <c r="E40" s="28">
        <v>71984407900</v>
      </c>
      <c r="F40" s="74"/>
      <c r="G40" s="2"/>
    </row>
    <row r="41" spans="1:7" s="40" customFormat="1" ht="39.6" x14ac:dyDescent="0.3">
      <c r="A41" s="296"/>
      <c r="B41" s="187" t="s">
        <v>316</v>
      </c>
      <c r="C41" s="222" t="s">
        <v>116</v>
      </c>
      <c r="D41" s="169">
        <v>7244598.8399999999</v>
      </c>
      <c r="E41" s="169">
        <v>7198440.79</v>
      </c>
      <c r="F41" s="74"/>
      <c r="G41" s="2"/>
    </row>
    <row r="42" spans="1:7" s="40" customFormat="1" ht="52.8" x14ac:dyDescent="0.3">
      <c r="A42" s="75">
        <v>4</v>
      </c>
      <c r="B42" s="187" t="s">
        <v>317</v>
      </c>
      <c r="C42" s="222" t="s">
        <v>117</v>
      </c>
      <c r="D42" s="81">
        <v>0.83346441590000009</v>
      </c>
      <c r="E42" s="27">
        <v>0.84266068229999969</v>
      </c>
      <c r="F42" s="74"/>
      <c r="G42" s="2"/>
    </row>
    <row r="43" spans="1:7" s="40" customFormat="1" ht="52.8" x14ac:dyDescent="0.3">
      <c r="A43" s="75">
        <v>5</v>
      </c>
      <c r="B43" s="187" t="s">
        <v>318</v>
      </c>
      <c r="C43" s="222" t="s">
        <v>118</v>
      </c>
      <c r="D43" s="81">
        <v>0.85549999999999993</v>
      </c>
      <c r="E43" s="27">
        <v>0.86419999999999997</v>
      </c>
      <c r="F43" s="74"/>
      <c r="G43" s="2"/>
    </row>
    <row r="44" spans="1:7" s="40" customFormat="1" ht="23.25" customHeight="1" x14ac:dyDescent="0.3">
      <c r="A44" s="75">
        <v>6</v>
      </c>
      <c r="B44" s="187" t="s">
        <v>319</v>
      </c>
      <c r="C44" s="222" t="s">
        <v>119</v>
      </c>
      <c r="D44" s="81">
        <v>0.82819999999999994</v>
      </c>
      <c r="E44" s="27">
        <v>0.83349999999999991</v>
      </c>
      <c r="G44" s="2"/>
    </row>
    <row r="45" spans="1:7" s="40" customFormat="1" ht="26.4" x14ac:dyDescent="0.3">
      <c r="A45" s="184">
        <v>7</v>
      </c>
      <c r="B45" s="188" t="s">
        <v>321</v>
      </c>
      <c r="C45" s="222" t="s">
        <v>121</v>
      </c>
      <c r="D45" s="169">
        <v>12072.77</v>
      </c>
      <c r="E45" s="169">
        <v>11926.55</v>
      </c>
      <c r="F45" s="15"/>
      <c r="G45" s="2"/>
    </row>
    <row r="46" spans="1:7" s="40" customFormat="1" ht="39.6" x14ac:dyDescent="0.3">
      <c r="A46" s="184">
        <v>8</v>
      </c>
      <c r="B46" s="188" t="s">
        <v>322</v>
      </c>
      <c r="C46" s="222" t="s">
        <v>146</v>
      </c>
      <c r="D46" s="168">
        <v>0</v>
      </c>
      <c r="E46" s="168">
        <v>0</v>
      </c>
      <c r="F46" s="15"/>
      <c r="G46" s="2"/>
    </row>
    <row r="47" spans="1:7" s="40" customFormat="1" ht="26.4" x14ac:dyDescent="0.3">
      <c r="A47" s="75">
        <v>9</v>
      </c>
      <c r="B47" s="187" t="s">
        <v>120</v>
      </c>
      <c r="C47" s="222" t="s">
        <v>351</v>
      </c>
      <c r="D47" s="28">
        <v>3895</v>
      </c>
      <c r="E47" s="28">
        <v>3824</v>
      </c>
      <c r="G47" s="2"/>
    </row>
    <row r="48" spans="1:7" s="40" customFormat="1" ht="13.2" x14ac:dyDescent="0.25">
      <c r="A48" s="214"/>
      <c r="B48" s="224"/>
      <c r="C48" s="225"/>
      <c r="D48" s="29"/>
      <c r="E48" s="29"/>
    </row>
    <row r="49" spans="1:5" s="40" customFormat="1" ht="13.2" x14ac:dyDescent="0.25">
      <c r="A49" s="30" t="s">
        <v>229</v>
      </c>
      <c r="B49" s="31"/>
      <c r="C49" s="3"/>
      <c r="D49" s="3"/>
      <c r="E49" s="3"/>
    </row>
    <row r="50" spans="1:5" s="40" customFormat="1" ht="61.5" customHeight="1" x14ac:dyDescent="0.25">
      <c r="A50" s="297" t="s">
        <v>323</v>
      </c>
      <c r="B50" s="297"/>
      <c r="C50" s="297"/>
      <c r="D50" s="297"/>
      <c r="E50" s="297"/>
    </row>
    <row r="51" spans="1:5" s="40" customFormat="1" ht="13.2" x14ac:dyDescent="0.25">
      <c r="A51" s="272" t="s">
        <v>53</v>
      </c>
      <c r="B51" s="272"/>
      <c r="C51" s="15"/>
      <c r="D51" s="298" t="s">
        <v>54</v>
      </c>
      <c r="E51" s="298"/>
    </row>
    <row r="52" spans="1:5" s="40" customFormat="1" ht="13.2" x14ac:dyDescent="0.25">
      <c r="A52" s="274" t="s">
        <v>55</v>
      </c>
      <c r="B52" s="274"/>
      <c r="C52" s="15"/>
      <c r="D52" s="299" t="s">
        <v>56</v>
      </c>
      <c r="E52" s="299"/>
    </row>
    <row r="53" spans="1:5" s="40" customFormat="1" ht="13.2" x14ac:dyDescent="0.25">
      <c r="A53" s="32"/>
      <c r="B53" s="11"/>
      <c r="C53" s="15"/>
      <c r="D53" s="33"/>
      <c r="E53" s="3"/>
    </row>
    <row r="54" spans="1:5" s="40" customFormat="1" ht="13.2" x14ac:dyDescent="0.25">
      <c r="A54" s="32"/>
      <c r="B54" s="11"/>
      <c r="C54" s="15"/>
      <c r="D54" s="33"/>
      <c r="E54" s="3"/>
    </row>
    <row r="55" spans="1:5" s="40" customFormat="1" ht="13.2" x14ac:dyDescent="0.25">
      <c r="A55" s="32"/>
      <c r="B55" s="11"/>
      <c r="C55" s="15"/>
      <c r="D55" s="33"/>
      <c r="E55" s="3"/>
    </row>
    <row r="56" spans="1:5" s="40" customFormat="1" ht="13.2" x14ac:dyDescent="0.25">
      <c r="A56" s="11"/>
      <c r="B56" s="11"/>
      <c r="C56" s="15"/>
      <c r="D56" s="15"/>
      <c r="E56" s="3"/>
    </row>
    <row r="57" spans="1:5" s="40" customFormat="1" ht="25.5" customHeight="1" x14ac:dyDescent="0.25">
      <c r="A57" s="11"/>
      <c r="B57" s="11"/>
      <c r="C57" s="15"/>
      <c r="D57" s="15"/>
      <c r="E57" s="3"/>
    </row>
    <row r="58" spans="1:5" s="40" customFormat="1" ht="13.2" x14ac:dyDescent="0.25">
      <c r="A58" s="11"/>
      <c r="B58" s="11"/>
      <c r="C58" s="15"/>
      <c r="D58" s="15"/>
      <c r="E58" s="3"/>
    </row>
    <row r="59" spans="1:5" s="40" customFormat="1" ht="13.2" x14ac:dyDescent="0.25">
      <c r="A59" s="11"/>
      <c r="B59" s="11"/>
      <c r="C59" s="15"/>
      <c r="D59" s="15"/>
      <c r="E59" s="3"/>
    </row>
    <row r="60" spans="1:5" x14ac:dyDescent="0.3">
      <c r="A60" s="17"/>
      <c r="B60" s="17"/>
      <c r="C60" s="15"/>
      <c r="D60" s="24"/>
      <c r="E60" s="24"/>
    </row>
    <row r="61" spans="1:5" ht="49.5" customHeight="1" x14ac:dyDescent="0.3">
      <c r="A61" s="276" t="s">
        <v>353</v>
      </c>
      <c r="B61" s="276"/>
      <c r="C61" s="25"/>
      <c r="D61" s="277" t="s">
        <v>233</v>
      </c>
      <c r="E61" s="277"/>
    </row>
    <row r="62" spans="1:5" x14ac:dyDescent="0.3">
      <c r="A62" s="18"/>
      <c r="B62" s="11"/>
      <c r="C62" s="15"/>
      <c r="D62" s="34"/>
      <c r="E62" s="3"/>
    </row>
    <row r="63" spans="1:5" x14ac:dyDescent="0.3">
      <c r="A63" s="11"/>
      <c r="B63" s="11"/>
      <c r="C63" s="15"/>
      <c r="D63" s="15"/>
      <c r="E63" s="3"/>
    </row>
    <row r="64" spans="1:5" x14ac:dyDescent="0.3">
      <c r="A64" s="2"/>
      <c r="B64" s="2"/>
      <c r="C64" s="2"/>
      <c r="D64" s="2"/>
      <c r="E64" s="2"/>
    </row>
    <row r="65" spans="1:5" x14ac:dyDescent="0.3">
      <c r="A65" s="2"/>
      <c r="B65" s="2"/>
      <c r="C65" s="2"/>
      <c r="D65" s="2"/>
      <c r="E65" s="2"/>
    </row>
  </sheetData>
  <mergeCells count="35">
    <mergeCell ref="A15:B15"/>
    <mergeCell ref="C15:F15"/>
    <mergeCell ref="A14:B14"/>
    <mergeCell ref="A61:B61"/>
    <mergeCell ref="D61:E61"/>
    <mergeCell ref="B16:F16"/>
    <mergeCell ref="A32:A33"/>
    <mergeCell ref="A35:A38"/>
    <mergeCell ref="A40:A41"/>
    <mergeCell ref="A50:E50"/>
    <mergeCell ref="A51:B51"/>
    <mergeCell ref="D51:E51"/>
    <mergeCell ref="A52:B52"/>
    <mergeCell ref="D52:E52"/>
    <mergeCell ref="C10:F10"/>
    <mergeCell ref="C11:F11"/>
    <mergeCell ref="C12:F12"/>
    <mergeCell ref="C13:F13"/>
    <mergeCell ref="C14:F14"/>
    <mergeCell ref="A1:E1"/>
    <mergeCell ref="A2:E2"/>
    <mergeCell ref="A11:B11"/>
    <mergeCell ref="A12:B12"/>
    <mergeCell ref="A13:B13"/>
    <mergeCell ref="A8:B8"/>
    <mergeCell ref="A9:B9"/>
    <mergeCell ref="A10:B10"/>
    <mergeCell ref="A3:B3"/>
    <mergeCell ref="C3:E3"/>
    <mergeCell ref="C4:F4"/>
    <mergeCell ref="A5:F5"/>
    <mergeCell ref="A6:F6"/>
    <mergeCell ref="A7:F7"/>
    <mergeCell ref="C8:F8"/>
    <mergeCell ref="C9:F9"/>
  </mergeCells>
  <pageMargins left="0.3" right="0.3" top="0.4" bottom="0.4" header="0.3" footer="0.3"/>
  <pageSetup scale="69" orientation="portrait" r:id="rId1"/>
  <headerFooter>
    <oddFooter>&amp;C_x000D_&amp;1#&amp;"Calibri"&amp;10&amp;K000000 RESTRICTED</oddFooter>
    <evenFooter>&amp;LPUBLIC</evenFooter>
    <firstFooter>&amp;LPUBLIC</firstFooter>
  </headerFooter>
  <rowBreaks count="1" manualBreakCount="1">
    <brk id="32" max="4"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6">
    <tabColor rgb="FFFFFF00"/>
  </sheetPr>
  <dimension ref="A1:F47"/>
  <sheetViews>
    <sheetView topLeftCell="A31" zoomScaleNormal="100" zoomScaleSheetLayoutView="85" zoomScalePageLayoutView="70" workbookViewId="0">
      <selection sqref="A1:XFD1048576"/>
    </sheetView>
  </sheetViews>
  <sheetFormatPr defaultColWidth="9.109375" defaultRowHeight="14.4" x14ac:dyDescent="0.3"/>
  <cols>
    <col min="1" max="1" width="9.109375" style="116"/>
    <col min="2" max="2" width="47.33203125" style="116" customWidth="1"/>
    <col min="3" max="3" width="11" style="116" bestFit="1" customWidth="1"/>
    <col min="4" max="4" width="30.109375" style="152" customWidth="1"/>
    <col min="5" max="5" width="45.109375" style="153" customWidth="1"/>
    <col min="6" max="6" width="25.88671875" style="116" customWidth="1"/>
    <col min="7" max="16384" width="9.109375" style="116"/>
  </cols>
  <sheetData>
    <row r="1" spans="1:6" s="135" customFormat="1" ht="23.25" customHeight="1" x14ac:dyDescent="0.25">
      <c r="A1" s="253" t="s">
        <v>249</v>
      </c>
      <c r="B1" s="253"/>
      <c r="C1" s="253"/>
      <c r="D1" s="253"/>
      <c r="E1" s="253"/>
      <c r="F1" s="70"/>
    </row>
    <row r="2" spans="1:6" s="135" customFormat="1" ht="24.75" customHeight="1" x14ac:dyDescent="0.25">
      <c r="A2" s="283" t="s">
        <v>250</v>
      </c>
      <c r="B2" s="283"/>
      <c r="C2" s="283"/>
      <c r="D2" s="283"/>
      <c r="E2" s="283"/>
      <c r="F2" s="140"/>
    </row>
    <row r="3" spans="1:6" s="135" customFormat="1" ht="44.25" customHeight="1" x14ac:dyDescent="0.25">
      <c r="A3" s="256" t="s">
        <v>324</v>
      </c>
      <c r="B3" s="256"/>
      <c r="C3" s="46"/>
      <c r="D3" s="257" t="s">
        <v>251</v>
      </c>
      <c r="E3" s="257"/>
      <c r="F3" s="76"/>
    </row>
    <row r="4" spans="1:6" s="135" customFormat="1" ht="15" customHeight="1" x14ac:dyDescent="0.25">
      <c r="A4" s="46"/>
      <c r="B4" s="46"/>
      <c r="C4" s="46"/>
      <c r="D4" s="258" t="s">
        <v>379</v>
      </c>
      <c r="E4" s="258"/>
      <c r="F4" s="77"/>
    </row>
    <row r="5" spans="1:6" s="135" customFormat="1" ht="45.75" customHeight="1" x14ac:dyDescent="0.25">
      <c r="A5" s="255" t="s">
        <v>252</v>
      </c>
      <c r="B5" s="255"/>
      <c r="C5" s="255"/>
      <c r="D5" s="255"/>
      <c r="E5" s="255"/>
      <c r="F5" s="255"/>
    </row>
    <row r="6" spans="1:6" s="135" customFormat="1" ht="13.8" x14ac:dyDescent="0.25">
      <c r="A6" s="259" t="s">
        <v>380</v>
      </c>
      <c r="B6" s="259"/>
      <c r="C6" s="259"/>
      <c r="D6" s="259"/>
      <c r="E6" s="259"/>
      <c r="F6" s="259"/>
    </row>
    <row r="7" spans="1:6" s="135" customFormat="1" ht="15" customHeight="1" x14ac:dyDescent="0.25">
      <c r="A7" s="260" t="s">
        <v>326</v>
      </c>
      <c r="B7" s="260"/>
      <c r="C7" s="260"/>
      <c r="D7" s="260"/>
      <c r="E7" s="260"/>
      <c r="F7" s="260"/>
    </row>
    <row r="8" spans="1:6" ht="15" customHeight="1" x14ac:dyDescent="0.3">
      <c r="A8" s="251" t="s">
        <v>253</v>
      </c>
      <c r="B8" s="251"/>
      <c r="C8" s="252" t="s">
        <v>334</v>
      </c>
      <c r="D8" s="252"/>
      <c r="E8" s="252"/>
      <c r="F8" s="252"/>
    </row>
    <row r="9" spans="1:6" s="136" customFormat="1" ht="15" customHeight="1" x14ac:dyDescent="0.25">
      <c r="A9" s="250" t="s">
        <v>2</v>
      </c>
      <c r="B9" s="250"/>
      <c r="C9" s="250" t="s">
        <v>335</v>
      </c>
      <c r="D9" s="250"/>
      <c r="E9" s="250"/>
      <c r="F9" s="250"/>
    </row>
    <row r="10" spans="1:6" ht="15" customHeight="1" x14ac:dyDescent="0.3">
      <c r="A10" s="251" t="s">
        <v>254</v>
      </c>
      <c r="B10" s="251"/>
      <c r="C10" s="252" t="s">
        <v>122</v>
      </c>
      <c r="D10" s="252"/>
      <c r="E10" s="252"/>
      <c r="F10" s="252"/>
    </row>
    <row r="11" spans="1:6" s="136" customFormat="1" ht="15" customHeight="1" x14ac:dyDescent="0.25">
      <c r="A11" s="250" t="s">
        <v>0</v>
      </c>
      <c r="B11" s="250"/>
      <c r="C11" s="250" t="s">
        <v>123</v>
      </c>
      <c r="D11" s="250"/>
      <c r="E11" s="250"/>
      <c r="F11" s="250"/>
    </row>
    <row r="12" spans="1:6" ht="15" customHeight="1" x14ac:dyDescent="0.3">
      <c r="A12" s="251" t="s">
        <v>255</v>
      </c>
      <c r="B12" s="251"/>
      <c r="C12" s="252" t="s">
        <v>125</v>
      </c>
      <c r="D12" s="252"/>
      <c r="E12" s="252"/>
      <c r="F12" s="252"/>
    </row>
    <row r="13" spans="1:6" s="136" customFormat="1" ht="15" customHeight="1" x14ac:dyDescent="0.25">
      <c r="A13" s="250" t="s">
        <v>1</v>
      </c>
      <c r="B13" s="250"/>
      <c r="C13" s="250" t="s">
        <v>124</v>
      </c>
      <c r="D13" s="250"/>
      <c r="E13" s="250"/>
      <c r="F13" s="250"/>
    </row>
    <row r="14" spans="1:6" ht="15" customHeight="1" x14ac:dyDescent="0.3">
      <c r="A14" s="251" t="s">
        <v>256</v>
      </c>
      <c r="B14" s="251"/>
      <c r="C14" s="252" t="s">
        <v>381</v>
      </c>
      <c r="D14" s="252"/>
      <c r="E14" s="252"/>
      <c r="F14" s="252"/>
    </row>
    <row r="15" spans="1:6" s="136" customFormat="1" ht="13.8" x14ac:dyDescent="0.25">
      <c r="A15" s="265" t="s">
        <v>3</v>
      </c>
      <c r="B15" s="265"/>
      <c r="C15" s="264">
        <v>46122</v>
      </c>
      <c r="D15" s="264"/>
      <c r="E15" s="264"/>
      <c r="F15" s="264"/>
    </row>
    <row r="16" spans="1:6" ht="29.25" customHeight="1" x14ac:dyDescent="0.3">
      <c r="A16" s="115" t="s">
        <v>157</v>
      </c>
      <c r="B16" s="308" t="s">
        <v>329</v>
      </c>
      <c r="C16" s="308"/>
      <c r="D16" s="308"/>
      <c r="E16" s="308"/>
      <c r="F16" s="141"/>
    </row>
    <row r="17" spans="1:6" s="245" customFormat="1" x14ac:dyDescent="0.3">
      <c r="A17" s="137" t="s">
        <v>4</v>
      </c>
      <c r="B17" s="138" t="s">
        <v>167</v>
      </c>
      <c r="D17" s="78"/>
      <c r="E17" s="79"/>
    </row>
    <row r="18" spans="1:6" x14ac:dyDescent="0.3">
      <c r="A18" s="304" t="s">
        <v>5</v>
      </c>
      <c r="B18" s="304" t="s">
        <v>57</v>
      </c>
      <c r="C18" s="304" t="s">
        <v>7</v>
      </c>
      <c r="D18" s="306" t="s">
        <v>168</v>
      </c>
      <c r="E18" s="307"/>
      <c r="F18" s="142"/>
    </row>
    <row r="19" spans="1:6" x14ac:dyDescent="0.3">
      <c r="A19" s="305"/>
      <c r="B19" s="305"/>
      <c r="C19" s="305"/>
      <c r="D19" s="5" t="s">
        <v>169</v>
      </c>
      <c r="E19" s="5" t="s">
        <v>173</v>
      </c>
      <c r="F19" s="142"/>
    </row>
    <row r="20" spans="1:6" ht="39" customHeight="1" x14ac:dyDescent="0.3">
      <c r="A20" s="143" t="s">
        <v>4</v>
      </c>
      <c r="B20" s="144" t="s">
        <v>170</v>
      </c>
      <c r="C20" s="144"/>
      <c r="D20" s="144"/>
      <c r="E20" s="226"/>
      <c r="F20" s="145"/>
    </row>
    <row r="21" spans="1:6" s="245" customFormat="1" ht="39" customHeight="1" x14ac:dyDescent="0.3">
      <c r="A21" s="146">
        <v>1</v>
      </c>
      <c r="B21" s="147" t="s">
        <v>171</v>
      </c>
      <c r="C21" s="147"/>
      <c r="D21" s="147"/>
      <c r="E21" s="227"/>
      <c r="F21" s="246"/>
    </row>
    <row r="22" spans="1:6" s="245" customFormat="1" ht="39" customHeight="1" x14ac:dyDescent="0.3">
      <c r="A22" s="146">
        <v>2</v>
      </c>
      <c r="B22" s="147" t="s">
        <v>165</v>
      </c>
      <c r="C22" s="147"/>
      <c r="D22" s="147"/>
      <c r="E22" s="228"/>
      <c r="F22" s="246"/>
    </row>
    <row r="23" spans="1:6" ht="39" customHeight="1" x14ac:dyDescent="0.3">
      <c r="A23" s="143" t="s">
        <v>38</v>
      </c>
      <c r="B23" s="144" t="s">
        <v>172</v>
      </c>
      <c r="C23" s="144"/>
      <c r="D23" s="144"/>
      <c r="E23" s="226"/>
      <c r="F23" s="145"/>
    </row>
    <row r="24" spans="1:6" s="245" customFormat="1" ht="39" customHeight="1" x14ac:dyDescent="0.3">
      <c r="A24" s="146">
        <v>1</v>
      </c>
      <c r="B24" s="147" t="s">
        <v>171</v>
      </c>
      <c r="C24" s="147"/>
      <c r="D24" s="147"/>
      <c r="E24" s="227"/>
      <c r="F24" s="246"/>
    </row>
    <row r="25" spans="1:6" s="245" customFormat="1" ht="39" customHeight="1" x14ac:dyDescent="0.3">
      <c r="A25" s="146">
        <v>2</v>
      </c>
      <c r="B25" s="147" t="s">
        <v>165</v>
      </c>
      <c r="C25" s="147"/>
      <c r="D25" s="147"/>
      <c r="E25" s="229"/>
      <c r="F25" s="246"/>
    </row>
    <row r="26" spans="1:6" ht="39" customHeight="1" x14ac:dyDescent="0.3">
      <c r="A26" s="143" t="s">
        <v>71</v>
      </c>
      <c r="B26" s="144" t="s">
        <v>174</v>
      </c>
      <c r="C26" s="144"/>
      <c r="D26" s="144"/>
      <c r="E26" s="226"/>
      <c r="F26" s="145"/>
    </row>
    <row r="27" spans="1:6" s="245" customFormat="1" ht="39" customHeight="1" x14ac:dyDescent="0.3">
      <c r="A27" s="146">
        <v>1</v>
      </c>
      <c r="B27" s="147" t="s">
        <v>171</v>
      </c>
      <c r="C27" s="147"/>
      <c r="D27" s="147"/>
      <c r="E27" s="227"/>
      <c r="F27" s="246"/>
    </row>
    <row r="28" spans="1:6" s="245" customFormat="1" ht="39" customHeight="1" x14ac:dyDescent="0.3">
      <c r="A28" s="146">
        <v>2</v>
      </c>
      <c r="B28" s="147" t="s">
        <v>165</v>
      </c>
      <c r="C28" s="147"/>
      <c r="D28" s="147"/>
      <c r="E28" s="227"/>
      <c r="F28" s="246"/>
    </row>
    <row r="29" spans="1:6" ht="39" customHeight="1" x14ac:dyDescent="0.3">
      <c r="A29" s="143" t="s">
        <v>73</v>
      </c>
      <c r="B29" s="144" t="s">
        <v>175</v>
      </c>
      <c r="C29" s="144"/>
      <c r="D29" s="144"/>
      <c r="E29" s="226"/>
      <c r="F29" s="145"/>
    </row>
    <row r="30" spans="1:6" s="245" customFormat="1" ht="39" customHeight="1" x14ac:dyDescent="0.3">
      <c r="A30" s="146">
        <v>1</v>
      </c>
      <c r="B30" s="147" t="s">
        <v>171</v>
      </c>
      <c r="C30" s="147"/>
      <c r="D30" s="147"/>
      <c r="E30" s="227"/>
      <c r="F30" s="246"/>
    </row>
    <row r="31" spans="1:6" s="245" customFormat="1" ht="39" customHeight="1" x14ac:dyDescent="0.3">
      <c r="A31" s="146">
        <v>2</v>
      </c>
      <c r="B31" s="147" t="s">
        <v>166</v>
      </c>
      <c r="C31" s="147"/>
      <c r="D31" s="147"/>
      <c r="E31" s="227"/>
      <c r="F31" s="247"/>
    </row>
    <row r="32" spans="1:6" ht="22.5" customHeight="1" x14ac:dyDescent="0.3">
      <c r="A32" s="300" t="s">
        <v>176</v>
      </c>
      <c r="B32" s="300"/>
      <c r="C32" s="300"/>
      <c r="D32" s="300"/>
      <c r="E32" s="300"/>
      <c r="F32" s="300"/>
    </row>
    <row r="33" spans="1:6" ht="15.75" customHeight="1" x14ac:dyDescent="0.3">
      <c r="A33" s="301"/>
      <c r="B33" s="301"/>
      <c r="C33" s="301"/>
      <c r="D33" s="301"/>
      <c r="E33" s="301"/>
      <c r="F33" s="301"/>
    </row>
    <row r="34" spans="1:6" ht="11.25" customHeight="1" x14ac:dyDescent="0.3">
      <c r="A34" s="11"/>
      <c r="B34" s="11"/>
      <c r="C34" s="11"/>
      <c r="D34" s="12"/>
      <c r="E34" s="13"/>
      <c r="F34" s="14"/>
    </row>
    <row r="35" spans="1:6" s="245" customFormat="1" ht="15" customHeight="1" x14ac:dyDescent="0.3">
      <c r="A35" s="272" t="s">
        <v>53</v>
      </c>
      <c r="B35" s="272"/>
      <c r="C35" s="15"/>
      <c r="D35" s="302" t="s">
        <v>54</v>
      </c>
      <c r="E35" s="302"/>
      <c r="F35" s="302"/>
    </row>
    <row r="36" spans="1:6" s="245" customFormat="1" ht="15" customHeight="1" x14ac:dyDescent="0.3">
      <c r="A36" s="274" t="s">
        <v>55</v>
      </c>
      <c r="B36" s="274"/>
      <c r="C36" s="15"/>
      <c r="D36" s="303" t="s">
        <v>56</v>
      </c>
      <c r="E36" s="303"/>
      <c r="F36" s="303"/>
    </row>
    <row r="37" spans="1:6" s="245" customFormat="1" ht="15" customHeight="1" x14ac:dyDescent="0.3">
      <c r="A37" s="11"/>
      <c r="B37" s="11"/>
      <c r="C37" s="15"/>
      <c r="D37" s="16"/>
      <c r="E37" s="13"/>
      <c r="F37" s="14"/>
    </row>
    <row r="38" spans="1:6" s="245" customFormat="1" ht="15" customHeight="1" x14ac:dyDescent="0.3">
      <c r="A38" s="11"/>
      <c r="B38" s="11"/>
      <c r="C38" s="15"/>
      <c r="D38" s="16"/>
      <c r="E38" s="13"/>
      <c r="F38" s="14"/>
    </row>
    <row r="39" spans="1:6" s="245" customFormat="1" ht="15" customHeight="1" x14ac:dyDescent="0.3">
      <c r="A39" s="11"/>
      <c r="B39" s="11"/>
      <c r="C39" s="15"/>
      <c r="D39" s="16"/>
      <c r="E39" s="13"/>
      <c r="F39" s="14"/>
    </row>
    <row r="40" spans="1:6" s="245" customFormat="1" ht="15" customHeight="1" x14ac:dyDescent="0.3">
      <c r="A40" s="11"/>
      <c r="B40" s="11"/>
      <c r="C40" s="15"/>
      <c r="D40" s="16"/>
      <c r="E40" s="13"/>
      <c r="F40" s="14"/>
    </row>
    <row r="41" spans="1:6" s="245" customFormat="1" ht="15" customHeight="1" x14ac:dyDescent="0.3">
      <c r="A41" s="11"/>
      <c r="B41" s="11"/>
      <c r="C41" s="15"/>
      <c r="D41" s="16"/>
      <c r="E41" s="13"/>
      <c r="F41" s="14"/>
    </row>
    <row r="42" spans="1:6" s="245" customFormat="1" ht="15" customHeight="1" x14ac:dyDescent="0.3">
      <c r="A42" s="11"/>
      <c r="B42" s="11"/>
      <c r="C42" s="15"/>
      <c r="D42" s="16"/>
      <c r="E42" s="13"/>
      <c r="F42" s="14"/>
    </row>
    <row r="43" spans="1:6" s="245" customFormat="1" ht="15" customHeight="1" x14ac:dyDescent="0.3">
      <c r="A43" s="11"/>
      <c r="B43" s="11"/>
      <c r="C43" s="15"/>
      <c r="D43" s="16"/>
      <c r="E43" s="13"/>
      <c r="F43" s="14"/>
    </row>
    <row r="44" spans="1:6" s="245" customFormat="1" ht="15" customHeight="1" x14ac:dyDescent="0.3">
      <c r="A44" s="17"/>
      <c r="B44" s="17"/>
      <c r="C44" s="15"/>
      <c r="D44" s="148"/>
      <c r="E44" s="149"/>
      <c r="F44" s="150"/>
    </row>
    <row r="45" spans="1:6" s="245" customFormat="1" ht="42" customHeight="1" x14ac:dyDescent="0.3">
      <c r="A45" s="276" t="s">
        <v>353</v>
      </c>
      <c r="B45" s="276"/>
      <c r="C45" s="151"/>
      <c r="D45" s="277" t="s">
        <v>233</v>
      </c>
      <c r="E45" s="277"/>
      <c r="F45" s="277"/>
    </row>
    <row r="46" spans="1:6" s="245" customFormat="1" ht="15" customHeight="1" x14ac:dyDescent="0.3">
      <c r="A46" s="18"/>
      <c r="B46" s="11"/>
      <c r="C46" s="15"/>
      <c r="D46" s="238"/>
      <c r="E46" s="13"/>
      <c r="F46" s="14"/>
    </row>
    <row r="47" spans="1:6" s="245" customFormat="1" ht="15" customHeight="1" x14ac:dyDescent="0.3">
      <c r="A47" s="11"/>
      <c r="B47" s="11"/>
      <c r="C47" s="15"/>
      <c r="D47" s="16"/>
      <c r="E47" s="13"/>
      <c r="F47" s="14"/>
    </row>
  </sheetData>
  <mergeCells count="37">
    <mergeCell ref="A8:B8"/>
    <mergeCell ref="C8:F8"/>
    <mergeCell ref="A9:B9"/>
    <mergeCell ref="C9:F9"/>
    <mergeCell ref="A7:F7"/>
    <mergeCell ref="B18:B19"/>
    <mergeCell ref="C18:C19"/>
    <mergeCell ref="D18:E18"/>
    <mergeCell ref="A11:B11"/>
    <mergeCell ref="C11:F11"/>
    <mergeCell ref="A12:B12"/>
    <mergeCell ref="C12:F12"/>
    <mergeCell ref="A13:B13"/>
    <mergeCell ref="C13:F13"/>
    <mergeCell ref="A15:B15"/>
    <mergeCell ref="B16:E16"/>
    <mergeCell ref="A45:B45"/>
    <mergeCell ref="D45:F45"/>
    <mergeCell ref="A1:E1"/>
    <mergeCell ref="A2:E2"/>
    <mergeCell ref="A32:F32"/>
    <mergeCell ref="A33:F33"/>
    <mergeCell ref="A35:B35"/>
    <mergeCell ref="D35:F35"/>
    <mergeCell ref="A36:B36"/>
    <mergeCell ref="D36:F36"/>
    <mergeCell ref="A14:B14"/>
    <mergeCell ref="C14:F14"/>
    <mergeCell ref="C15:F15"/>
    <mergeCell ref="A18:A19"/>
    <mergeCell ref="A10:B10"/>
    <mergeCell ref="C10:F10"/>
    <mergeCell ref="A3:B3"/>
    <mergeCell ref="D3:E3"/>
    <mergeCell ref="D4:E4"/>
    <mergeCell ref="A5:F5"/>
    <mergeCell ref="A6:F6"/>
  </mergeCells>
  <pageMargins left="0.3" right="0.3" top="0.4" bottom="0.4" header="0.3" footer="0.3"/>
  <pageSetup scale="55" orientation="portrait" r:id="rId1"/>
  <headerFooter>
    <oddFooter>&amp;C_x000D_&amp;1#&amp;"Calibri"&amp;10&amp;K000000 RESTRICTED</oddFooter>
    <evenFooter>&amp;LPUBLIC</evenFooter>
    <firstFooter>&amp;LPUBLIC</first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7">
    <tabColor rgb="FFFFFF00"/>
  </sheetPr>
  <dimension ref="A1:H52"/>
  <sheetViews>
    <sheetView topLeftCell="A31" zoomScaleNormal="100" zoomScaleSheetLayoutView="85" zoomScalePageLayoutView="70" workbookViewId="0">
      <selection sqref="A1:XFD1048576"/>
    </sheetView>
  </sheetViews>
  <sheetFormatPr defaultColWidth="9.109375" defaultRowHeight="14.4" x14ac:dyDescent="0.3"/>
  <cols>
    <col min="1" max="1" width="9.109375" style="116"/>
    <col min="2" max="2" width="31.5546875" style="116" customWidth="1"/>
    <col min="3" max="3" width="22.88671875" style="116" customWidth="1"/>
    <col min="4" max="4" width="12.88671875" style="116" customWidth="1"/>
    <col min="5" max="5" width="22.109375" style="152" customWidth="1"/>
    <col min="6" max="6" width="12.5546875" style="153" customWidth="1"/>
    <col min="7" max="7" width="21.33203125" style="116" customWidth="1"/>
    <col min="8" max="8" width="22.109375" style="142" bestFit="1" customWidth="1"/>
    <col min="9" max="16384" width="9.109375" style="116"/>
  </cols>
  <sheetData>
    <row r="1" spans="1:8" s="135" customFormat="1" ht="23.25" customHeight="1" x14ac:dyDescent="0.25">
      <c r="A1" s="313" t="s">
        <v>249</v>
      </c>
      <c r="B1" s="313"/>
      <c r="C1" s="313"/>
      <c r="D1" s="313"/>
      <c r="E1" s="313"/>
      <c r="F1" s="313"/>
      <c r="G1" s="313"/>
      <c r="H1" s="313"/>
    </row>
    <row r="2" spans="1:8" s="135" customFormat="1" ht="33" customHeight="1" x14ac:dyDescent="0.25">
      <c r="A2" s="314" t="s">
        <v>250</v>
      </c>
      <c r="B2" s="314"/>
      <c r="C2" s="314"/>
      <c r="D2" s="314"/>
      <c r="E2" s="314"/>
      <c r="F2" s="314"/>
      <c r="G2" s="314"/>
      <c r="H2" s="314"/>
    </row>
    <row r="3" spans="1:8" s="135" customFormat="1" ht="44.25" customHeight="1" x14ac:dyDescent="0.25">
      <c r="A3" s="309" t="s">
        <v>330</v>
      </c>
      <c r="B3" s="309"/>
      <c r="C3" s="309"/>
      <c r="D3" s="257" t="s">
        <v>251</v>
      </c>
      <c r="E3" s="257"/>
      <c r="F3" s="257"/>
      <c r="G3" s="257"/>
      <c r="H3" s="257"/>
    </row>
    <row r="4" spans="1:8" s="135" customFormat="1" ht="15" customHeight="1" x14ac:dyDescent="0.25">
      <c r="A4" s="80"/>
      <c r="B4" s="80"/>
      <c r="C4" s="80"/>
      <c r="D4" s="310" t="s">
        <v>379</v>
      </c>
      <c r="E4" s="310"/>
      <c r="F4" s="310"/>
      <c r="G4" s="310"/>
      <c r="H4" s="310"/>
    </row>
    <row r="5" spans="1:8" s="135" customFormat="1" ht="45.75" customHeight="1" x14ac:dyDescent="0.25">
      <c r="A5" s="315" t="s">
        <v>252</v>
      </c>
      <c r="B5" s="315"/>
      <c r="C5" s="315"/>
      <c r="D5" s="315"/>
      <c r="E5" s="315"/>
      <c r="F5" s="315"/>
      <c r="G5" s="315"/>
      <c r="H5" s="315"/>
    </row>
    <row r="6" spans="1:8" s="135" customFormat="1" ht="13.8" x14ac:dyDescent="0.25">
      <c r="A6" s="311" t="s">
        <v>380</v>
      </c>
      <c r="B6" s="311"/>
      <c r="C6" s="311"/>
      <c r="D6" s="311"/>
      <c r="E6" s="311"/>
      <c r="F6" s="311"/>
      <c r="G6" s="311"/>
      <c r="H6" s="311"/>
    </row>
    <row r="7" spans="1:8" s="135" customFormat="1" ht="15" customHeight="1" x14ac:dyDescent="0.25">
      <c r="A7" s="312" t="s">
        <v>331</v>
      </c>
      <c r="B7" s="312"/>
      <c r="C7" s="312"/>
      <c r="D7" s="312"/>
      <c r="E7" s="312"/>
      <c r="F7" s="312"/>
      <c r="G7" s="312"/>
      <c r="H7" s="312"/>
    </row>
    <row r="8" spans="1:8" ht="15" customHeight="1" x14ac:dyDescent="0.3">
      <c r="A8" s="251" t="s">
        <v>253</v>
      </c>
      <c r="B8" s="251"/>
      <c r="C8" s="252" t="s">
        <v>334</v>
      </c>
      <c r="D8" s="252"/>
      <c r="E8" s="252"/>
      <c r="F8" s="252"/>
      <c r="H8" s="116"/>
    </row>
    <row r="9" spans="1:8" s="136" customFormat="1" ht="15" customHeight="1" x14ac:dyDescent="0.25">
      <c r="A9" s="250" t="s">
        <v>2</v>
      </c>
      <c r="B9" s="250"/>
      <c r="C9" s="250" t="s">
        <v>335</v>
      </c>
      <c r="D9" s="250"/>
      <c r="E9" s="250"/>
      <c r="F9" s="250"/>
    </row>
    <row r="10" spans="1:8" ht="15" customHeight="1" x14ac:dyDescent="0.3">
      <c r="A10" s="251" t="s">
        <v>254</v>
      </c>
      <c r="B10" s="251"/>
      <c r="C10" s="252" t="s">
        <v>122</v>
      </c>
      <c r="D10" s="252"/>
      <c r="E10" s="252"/>
      <c r="F10" s="252"/>
      <c r="H10" s="116"/>
    </row>
    <row r="11" spans="1:8" s="136" customFormat="1" ht="15" customHeight="1" x14ac:dyDescent="0.25">
      <c r="A11" s="250" t="s">
        <v>0</v>
      </c>
      <c r="B11" s="250"/>
      <c r="C11" s="250" t="s">
        <v>123</v>
      </c>
      <c r="D11" s="250"/>
      <c r="E11" s="250"/>
      <c r="F11" s="250"/>
    </row>
    <row r="12" spans="1:8" ht="15" customHeight="1" x14ac:dyDescent="0.3">
      <c r="A12" s="251" t="s">
        <v>255</v>
      </c>
      <c r="B12" s="251"/>
      <c r="C12" s="252" t="s">
        <v>125</v>
      </c>
      <c r="D12" s="252"/>
      <c r="E12" s="252"/>
      <c r="F12" s="252"/>
      <c r="H12" s="116"/>
    </row>
    <row r="13" spans="1:8" s="136" customFormat="1" ht="15" customHeight="1" x14ac:dyDescent="0.25">
      <c r="A13" s="250" t="s">
        <v>1</v>
      </c>
      <c r="B13" s="250"/>
      <c r="C13" s="250" t="s">
        <v>124</v>
      </c>
      <c r="D13" s="250"/>
      <c r="E13" s="250"/>
      <c r="F13" s="250"/>
    </row>
    <row r="14" spans="1:8" ht="15" customHeight="1" x14ac:dyDescent="0.3">
      <c r="A14" s="251" t="s">
        <v>256</v>
      </c>
      <c r="B14" s="251"/>
      <c r="C14" s="252" t="s">
        <v>381</v>
      </c>
      <c r="D14" s="252"/>
      <c r="E14" s="252"/>
      <c r="F14" s="252"/>
      <c r="H14" s="116"/>
    </row>
    <row r="15" spans="1:8" s="136" customFormat="1" ht="13.8" x14ac:dyDescent="0.25">
      <c r="A15" s="265" t="s">
        <v>3</v>
      </c>
      <c r="B15" s="265"/>
      <c r="C15" s="264">
        <v>46122</v>
      </c>
      <c r="D15" s="264"/>
      <c r="E15" s="264"/>
      <c r="F15" s="264"/>
    </row>
    <row r="16" spans="1:8" ht="32.25" customHeight="1" x14ac:dyDescent="0.3">
      <c r="A16" s="115" t="s">
        <v>157</v>
      </c>
      <c r="B16" s="308" t="s">
        <v>329</v>
      </c>
      <c r="C16" s="308"/>
      <c r="D16" s="308"/>
      <c r="E16" s="308"/>
      <c r="F16" s="308"/>
      <c r="G16" s="308"/>
      <c r="H16" s="308"/>
    </row>
    <row r="17" spans="1:8" s="245" customFormat="1" x14ac:dyDescent="0.3">
      <c r="A17" s="137" t="s">
        <v>38</v>
      </c>
      <c r="B17" s="138" t="s">
        <v>177</v>
      </c>
      <c r="C17" s="138"/>
      <c r="E17" s="78"/>
      <c r="F17" s="79"/>
      <c r="H17" s="142"/>
    </row>
    <row r="18" spans="1:8" ht="19.5" customHeight="1" x14ac:dyDescent="0.3">
      <c r="A18" s="319" t="s">
        <v>178</v>
      </c>
      <c r="B18" s="318" t="s">
        <v>179</v>
      </c>
      <c r="C18" s="316" t="s">
        <v>180</v>
      </c>
      <c r="D18" s="318" t="s">
        <v>181</v>
      </c>
      <c r="E18" s="318"/>
      <c r="F18" s="318" t="s">
        <v>182</v>
      </c>
      <c r="G18" s="318"/>
      <c r="H18" s="316" t="s">
        <v>183</v>
      </c>
    </row>
    <row r="19" spans="1:8" ht="39.6" x14ac:dyDescent="0.3">
      <c r="A19" s="319"/>
      <c r="B19" s="318"/>
      <c r="C19" s="317"/>
      <c r="D19" s="239" t="s">
        <v>191</v>
      </c>
      <c r="E19" s="239" t="s">
        <v>173</v>
      </c>
      <c r="F19" s="239" t="s">
        <v>191</v>
      </c>
      <c r="G19" s="239" t="s">
        <v>173</v>
      </c>
      <c r="H19" s="317"/>
    </row>
    <row r="20" spans="1:8" ht="39" customHeight="1" x14ac:dyDescent="0.3">
      <c r="A20" s="146" t="s">
        <v>10</v>
      </c>
      <c r="B20" s="147" t="s">
        <v>11</v>
      </c>
      <c r="C20" s="147"/>
      <c r="D20" s="147"/>
      <c r="E20" s="147"/>
      <c r="F20" s="147"/>
      <c r="G20" s="147"/>
      <c r="H20" s="147"/>
    </row>
    <row r="21" spans="1:8" s="245" customFormat="1" ht="39" customHeight="1" x14ac:dyDescent="0.3">
      <c r="A21" s="146"/>
      <c r="B21" s="154" t="s">
        <v>184</v>
      </c>
      <c r="C21" s="154"/>
      <c r="D21" s="147"/>
      <c r="E21" s="147"/>
      <c r="F21" s="147"/>
      <c r="G21" s="147"/>
      <c r="H21" s="147"/>
    </row>
    <row r="22" spans="1:8" s="245" customFormat="1" ht="39" customHeight="1" x14ac:dyDescent="0.3">
      <c r="A22" s="146"/>
      <c r="B22" s="154" t="s">
        <v>185</v>
      </c>
      <c r="C22" s="154"/>
      <c r="D22" s="147"/>
      <c r="E22" s="147"/>
      <c r="F22" s="147"/>
      <c r="G22" s="147"/>
      <c r="H22" s="147"/>
    </row>
    <row r="23" spans="1:8" ht="39" customHeight="1" x14ac:dyDescent="0.3">
      <c r="A23" s="146"/>
      <c r="B23" s="154" t="s">
        <v>186</v>
      </c>
      <c r="C23" s="154"/>
      <c r="D23" s="147"/>
      <c r="E23" s="147"/>
      <c r="F23" s="147"/>
      <c r="G23" s="147"/>
      <c r="H23" s="147"/>
    </row>
    <row r="24" spans="1:8" s="245" customFormat="1" ht="39" customHeight="1" x14ac:dyDescent="0.3">
      <c r="A24" s="146" t="s">
        <v>16</v>
      </c>
      <c r="B24" s="147" t="s">
        <v>187</v>
      </c>
      <c r="C24" s="147"/>
      <c r="D24" s="147"/>
      <c r="E24" s="147"/>
      <c r="F24" s="147"/>
      <c r="G24" s="147"/>
      <c r="H24" s="147"/>
    </row>
    <row r="25" spans="1:8" s="245" customFormat="1" ht="39" customHeight="1" x14ac:dyDescent="0.3">
      <c r="A25" s="146" t="s">
        <v>20</v>
      </c>
      <c r="B25" s="147" t="s">
        <v>188</v>
      </c>
      <c r="C25" s="147"/>
      <c r="D25" s="147"/>
      <c r="E25" s="147"/>
      <c r="F25" s="147"/>
      <c r="G25" s="147"/>
      <c r="H25" s="147"/>
    </row>
    <row r="26" spans="1:8" s="245" customFormat="1" ht="39" customHeight="1" x14ac:dyDescent="0.3">
      <c r="A26" s="146" t="s">
        <v>23</v>
      </c>
      <c r="B26" s="147" t="s">
        <v>24</v>
      </c>
      <c r="C26" s="147"/>
      <c r="D26" s="147"/>
      <c r="E26" s="147"/>
      <c r="F26" s="147"/>
      <c r="G26" s="147"/>
      <c r="H26" s="147"/>
    </row>
    <row r="27" spans="1:8" s="245" customFormat="1" ht="39" customHeight="1" x14ac:dyDescent="0.3">
      <c r="A27" s="146" t="s">
        <v>26</v>
      </c>
      <c r="B27" s="147" t="s">
        <v>189</v>
      </c>
      <c r="C27" s="147"/>
      <c r="D27" s="147"/>
      <c r="E27" s="147"/>
      <c r="F27" s="147"/>
      <c r="G27" s="147"/>
      <c r="H27" s="147"/>
    </row>
    <row r="28" spans="1:8" s="245" customFormat="1" ht="39" customHeight="1" x14ac:dyDescent="0.3">
      <c r="A28" s="146" t="s">
        <v>29</v>
      </c>
      <c r="B28" s="147" t="s">
        <v>30</v>
      </c>
      <c r="C28" s="147"/>
      <c r="D28" s="147"/>
      <c r="E28" s="147"/>
      <c r="F28" s="147"/>
      <c r="G28" s="147"/>
      <c r="H28" s="147"/>
    </row>
    <row r="29" spans="1:8" ht="39" customHeight="1" x14ac:dyDescent="0.3">
      <c r="A29" s="146" t="s">
        <v>32</v>
      </c>
      <c r="B29" s="147" t="s">
        <v>33</v>
      </c>
      <c r="C29" s="147"/>
      <c r="D29" s="147"/>
      <c r="E29" s="147"/>
      <c r="F29" s="147"/>
      <c r="G29" s="147"/>
      <c r="H29" s="147"/>
    </row>
    <row r="30" spans="1:8" ht="39" customHeight="1" x14ac:dyDescent="0.3">
      <c r="A30" s="146" t="s">
        <v>35</v>
      </c>
      <c r="B30" s="147" t="s">
        <v>190</v>
      </c>
      <c r="C30" s="147"/>
      <c r="D30" s="147"/>
      <c r="E30" s="147"/>
      <c r="F30" s="147"/>
      <c r="G30" s="147"/>
      <c r="H30" s="147"/>
    </row>
    <row r="31" spans="1:8" x14ac:dyDescent="0.3">
      <c r="A31" s="318" t="s">
        <v>195</v>
      </c>
      <c r="B31" s="318" t="s">
        <v>196</v>
      </c>
      <c r="C31" s="239"/>
      <c r="D31" s="318" t="s">
        <v>181</v>
      </c>
      <c r="E31" s="318"/>
      <c r="F31" s="318" t="s">
        <v>182</v>
      </c>
      <c r="G31" s="318"/>
      <c r="H31" s="316" t="s">
        <v>183</v>
      </c>
    </row>
    <row r="32" spans="1:8" s="245" customFormat="1" ht="39.6" x14ac:dyDescent="0.3">
      <c r="A32" s="318"/>
      <c r="B32" s="318"/>
      <c r="C32" s="239"/>
      <c r="D32" s="239" t="s">
        <v>191</v>
      </c>
      <c r="E32" s="239" t="s">
        <v>173</v>
      </c>
      <c r="F32" s="239" t="s">
        <v>191</v>
      </c>
      <c r="G32" s="239" t="s">
        <v>173</v>
      </c>
      <c r="H32" s="317"/>
    </row>
    <row r="33" spans="1:8" s="245" customFormat="1" ht="39" customHeight="1" x14ac:dyDescent="0.3">
      <c r="A33" s="146" t="s">
        <v>41</v>
      </c>
      <c r="B33" s="147" t="s">
        <v>192</v>
      </c>
      <c r="C33" s="147"/>
      <c r="D33" s="147"/>
      <c r="E33" s="147"/>
      <c r="F33" s="147"/>
      <c r="G33" s="147"/>
      <c r="H33" s="147"/>
    </row>
    <row r="34" spans="1:8" ht="39" customHeight="1" x14ac:dyDescent="0.3">
      <c r="A34" s="146" t="s">
        <v>44</v>
      </c>
      <c r="B34" s="147" t="s">
        <v>193</v>
      </c>
      <c r="C34" s="147"/>
      <c r="D34" s="147"/>
      <c r="E34" s="147"/>
      <c r="F34" s="147"/>
      <c r="G34" s="147"/>
      <c r="H34" s="147"/>
    </row>
    <row r="35" spans="1:8" s="245" customFormat="1" ht="39" customHeight="1" x14ac:dyDescent="0.3">
      <c r="A35" s="146" t="s">
        <v>47</v>
      </c>
      <c r="B35" s="147" t="s">
        <v>194</v>
      </c>
      <c r="C35" s="147"/>
      <c r="D35" s="147"/>
      <c r="E35" s="147"/>
      <c r="F35" s="147"/>
      <c r="G35" s="147"/>
      <c r="H35" s="147"/>
    </row>
    <row r="36" spans="1:8" s="245" customFormat="1" x14ac:dyDescent="0.3">
      <c r="A36" s="230"/>
      <c r="B36" s="231"/>
      <c r="C36" s="231"/>
      <c r="D36" s="231"/>
      <c r="E36" s="231"/>
      <c r="F36" s="232"/>
      <c r="G36" s="246"/>
      <c r="H36" s="246"/>
    </row>
    <row r="37" spans="1:8" ht="22.5" customHeight="1" x14ac:dyDescent="0.3">
      <c r="A37" s="300" t="s">
        <v>176</v>
      </c>
      <c r="B37" s="300"/>
      <c r="C37" s="300"/>
      <c r="D37" s="300"/>
      <c r="E37" s="300"/>
      <c r="F37" s="300"/>
      <c r="G37" s="300"/>
      <c r="H37" s="300"/>
    </row>
    <row r="38" spans="1:8" ht="15.75" customHeight="1" x14ac:dyDescent="0.3">
      <c r="A38" s="301"/>
      <c r="B38" s="301"/>
      <c r="C38" s="301"/>
      <c r="D38" s="301"/>
      <c r="E38" s="301"/>
      <c r="F38" s="301"/>
      <c r="G38" s="301"/>
    </row>
    <row r="39" spans="1:8" ht="11.25" customHeight="1" x14ac:dyDescent="0.3">
      <c r="A39" s="11"/>
      <c r="B39" s="11"/>
      <c r="C39" s="11"/>
      <c r="D39" s="11"/>
      <c r="E39" s="12"/>
      <c r="F39" s="13"/>
      <c r="G39" s="14"/>
    </row>
    <row r="40" spans="1:8" s="245" customFormat="1" ht="15" customHeight="1" x14ac:dyDescent="0.3">
      <c r="A40" s="272" t="s">
        <v>53</v>
      </c>
      <c r="B40" s="272"/>
      <c r="C40" s="272"/>
      <c r="D40" s="272"/>
      <c r="E40" s="155"/>
      <c r="F40" s="302" t="s">
        <v>54</v>
      </c>
      <c r="G40" s="302"/>
      <c r="H40" s="302"/>
    </row>
    <row r="41" spans="1:8" s="245" customFormat="1" ht="15" customHeight="1" x14ac:dyDescent="0.3">
      <c r="A41" s="274" t="s">
        <v>55</v>
      </c>
      <c r="B41" s="274"/>
      <c r="C41" s="274"/>
      <c r="D41" s="274"/>
      <c r="E41" s="156"/>
      <c r="F41" s="303" t="s">
        <v>56</v>
      </c>
      <c r="G41" s="303"/>
      <c r="H41" s="303"/>
    </row>
    <row r="42" spans="1:8" s="245" customFormat="1" ht="15" customHeight="1" x14ac:dyDescent="0.3">
      <c r="A42" s="11"/>
      <c r="B42" s="11"/>
      <c r="C42" s="11"/>
      <c r="D42" s="15"/>
      <c r="E42" s="16"/>
      <c r="F42" s="13"/>
      <c r="G42" s="16"/>
      <c r="H42" s="248"/>
    </row>
    <row r="43" spans="1:8" s="245" customFormat="1" ht="15" customHeight="1" x14ac:dyDescent="0.3">
      <c r="A43" s="11"/>
      <c r="B43" s="11"/>
      <c r="C43" s="11"/>
      <c r="D43" s="15"/>
      <c r="E43" s="16"/>
      <c r="F43" s="13"/>
      <c r="G43" s="16"/>
      <c r="H43" s="248"/>
    </row>
    <row r="44" spans="1:8" s="245" customFormat="1" ht="15" customHeight="1" x14ac:dyDescent="0.3">
      <c r="A44" s="11"/>
      <c r="B44" s="11"/>
      <c r="C44" s="11"/>
      <c r="D44" s="15"/>
      <c r="E44" s="16"/>
      <c r="F44" s="13"/>
      <c r="G44" s="16"/>
      <c r="H44" s="248"/>
    </row>
    <row r="45" spans="1:8" s="245" customFormat="1" ht="15" customHeight="1" x14ac:dyDescent="0.3">
      <c r="A45" s="11"/>
      <c r="B45" s="11"/>
      <c r="C45" s="11"/>
      <c r="D45" s="15"/>
      <c r="E45" s="16"/>
      <c r="F45" s="13"/>
      <c r="G45" s="16"/>
      <c r="H45" s="248"/>
    </row>
    <row r="46" spans="1:8" s="245" customFormat="1" ht="15" customHeight="1" x14ac:dyDescent="0.3">
      <c r="A46" s="11"/>
      <c r="B46" s="11"/>
      <c r="C46" s="11"/>
      <c r="D46" s="15"/>
      <c r="E46" s="16"/>
      <c r="F46" s="13"/>
      <c r="G46" s="16"/>
      <c r="H46" s="248"/>
    </row>
    <row r="47" spans="1:8" s="245" customFormat="1" ht="15" customHeight="1" x14ac:dyDescent="0.3">
      <c r="A47" s="11"/>
      <c r="B47" s="11"/>
      <c r="C47" s="11"/>
      <c r="D47" s="15"/>
      <c r="E47" s="16"/>
      <c r="F47" s="13"/>
      <c r="G47" s="16"/>
      <c r="H47" s="248"/>
    </row>
    <row r="48" spans="1:8" s="245" customFormat="1" ht="15" customHeight="1" x14ac:dyDescent="0.3">
      <c r="A48" s="11"/>
      <c r="B48" s="11"/>
      <c r="C48" s="11"/>
      <c r="D48" s="15"/>
      <c r="E48" s="16"/>
      <c r="F48" s="13"/>
      <c r="G48" s="16"/>
      <c r="H48" s="248"/>
    </row>
    <row r="49" spans="1:8" s="245" customFormat="1" ht="15" customHeight="1" x14ac:dyDescent="0.3">
      <c r="A49" s="11"/>
      <c r="B49" s="11"/>
      <c r="C49" s="11"/>
      <c r="D49" s="15"/>
      <c r="E49" s="25"/>
      <c r="F49" s="157"/>
      <c r="G49" s="25"/>
      <c r="H49" s="248"/>
    </row>
    <row r="50" spans="1:8" s="245" customFormat="1" ht="42" customHeight="1" x14ac:dyDescent="0.3">
      <c r="A50" s="276" t="s">
        <v>353</v>
      </c>
      <c r="B50" s="276"/>
      <c r="C50" s="276"/>
      <c r="D50" s="276"/>
      <c r="E50" s="158"/>
      <c r="F50" s="277" t="s">
        <v>233</v>
      </c>
      <c r="G50" s="277"/>
      <c r="H50" s="277"/>
    </row>
    <row r="51" spans="1:8" s="245" customFormat="1" ht="15" customHeight="1" x14ac:dyDescent="0.3">
      <c r="A51" s="18"/>
      <c r="B51" s="11"/>
      <c r="C51" s="11"/>
      <c r="D51" s="15"/>
      <c r="E51" s="238"/>
      <c r="F51" s="13"/>
      <c r="G51" s="14"/>
      <c r="H51" s="248"/>
    </row>
    <row r="52" spans="1:8" s="245" customFormat="1" ht="15" customHeight="1" x14ac:dyDescent="0.3">
      <c r="A52" s="11"/>
      <c r="B52" s="11"/>
      <c r="C52" s="11"/>
      <c r="D52" s="15"/>
      <c r="E52" s="16"/>
      <c r="F52" s="13"/>
      <c r="G52" s="14"/>
      <c r="H52" s="248"/>
    </row>
  </sheetData>
  <mergeCells count="44">
    <mergeCell ref="H31:H32"/>
    <mergeCell ref="F50:H50"/>
    <mergeCell ref="F40:H40"/>
    <mergeCell ref="F41:H41"/>
    <mergeCell ref="A37:H37"/>
    <mergeCell ref="A38:G38"/>
    <mergeCell ref="A50:D50"/>
    <mergeCell ref="A41:D41"/>
    <mergeCell ref="A40:D40"/>
    <mergeCell ref="A31:A32"/>
    <mergeCell ref="B31:B32"/>
    <mergeCell ref="D31:E31"/>
    <mergeCell ref="F31:G31"/>
    <mergeCell ref="A1:H1"/>
    <mergeCell ref="A2:H2"/>
    <mergeCell ref="A5:H5"/>
    <mergeCell ref="H18:H19"/>
    <mergeCell ref="A8:B8"/>
    <mergeCell ref="A9:B9"/>
    <mergeCell ref="A10:B10"/>
    <mergeCell ref="A11:B11"/>
    <mergeCell ref="A12:B12"/>
    <mergeCell ref="A13:B13"/>
    <mergeCell ref="A14:B14"/>
    <mergeCell ref="D18:E18"/>
    <mergeCell ref="F18:G18"/>
    <mergeCell ref="A18:A19"/>
    <mergeCell ref="B18:B19"/>
    <mergeCell ref="C18:C19"/>
    <mergeCell ref="A3:C3"/>
    <mergeCell ref="D3:H3"/>
    <mergeCell ref="D4:H4"/>
    <mergeCell ref="A6:H6"/>
    <mergeCell ref="A7:H7"/>
    <mergeCell ref="C8:F8"/>
    <mergeCell ref="C9:F9"/>
    <mergeCell ref="C10:F10"/>
    <mergeCell ref="C11:F11"/>
    <mergeCell ref="C12:F12"/>
    <mergeCell ref="C13:F13"/>
    <mergeCell ref="C14:F14"/>
    <mergeCell ref="A15:B15"/>
    <mergeCell ref="C15:F15"/>
    <mergeCell ref="B16:H16"/>
  </mergeCells>
  <pageMargins left="0.3" right="0.3" top="0.4" bottom="0.4" header="0.3" footer="0.3"/>
  <pageSetup scale="55" orientation="portrait" r:id="rId1"/>
  <headerFooter>
    <oddFooter>&amp;C_x000D_&amp;1#&amp;"Calibri"&amp;10&amp;K000000 RESTRICTED</oddFooter>
    <evenFooter>&amp;LPUBLIC</evenFooter>
    <firstFooter>&amp;LPUBLIC</first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8">
    <tabColor rgb="FFFFFF00"/>
  </sheetPr>
  <dimension ref="A1:H47"/>
  <sheetViews>
    <sheetView topLeftCell="A31" zoomScaleNormal="100" zoomScaleSheetLayoutView="85" zoomScalePageLayoutView="70" workbookViewId="0">
      <selection sqref="A1:XFD1048576"/>
    </sheetView>
  </sheetViews>
  <sheetFormatPr defaultColWidth="9.109375" defaultRowHeight="14.4" x14ac:dyDescent="0.3"/>
  <cols>
    <col min="1" max="1" width="9.109375" style="116"/>
    <col min="2" max="2" width="27.33203125" style="116" customWidth="1"/>
    <col min="3" max="3" width="13.6640625" style="116" customWidth="1"/>
    <col min="4" max="4" width="12.88671875" style="116" customWidth="1"/>
    <col min="5" max="5" width="22.109375" style="152" customWidth="1"/>
    <col min="6" max="6" width="12.5546875" style="153" customWidth="1"/>
    <col min="7" max="7" width="21.33203125" style="116" customWidth="1"/>
    <col min="8" max="8" width="22.109375" style="142" bestFit="1" customWidth="1"/>
    <col min="9" max="16384" width="9.109375" style="116"/>
  </cols>
  <sheetData>
    <row r="1" spans="1:8" ht="35.25" customHeight="1" x14ac:dyDescent="0.3">
      <c r="A1" s="253" t="s">
        <v>249</v>
      </c>
      <c r="B1" s="253"/>
      <c r="C1" s="253"/>
      <c r="D1" s="253"/>
      <c r="E1" s="253"/>
      <c r="F1" s="253"/>
      <c r="G1" s="253"/>
      <c r="H1" s="253"/>
    </row>
    <row r="2" spans="1:8" ht="28.5" customHeight="1" x14ac:dyDescent="0.3">
      <c r="A2" s="283" t="s">
        <v>250</v>
      </c>
      <c r="B2" s="283"/>
      <c r="C2" s="283"/>
      <c r="D2" s="283"/>
      <c r="E2" s="283"/>
      <c r="F2" s="283"/>
      <c r="G2" s="283"/>
      <c r="H2" s="283"/>
    </row>
    <row r="3" spans="1:8" s="135" customFormat="1" ht="44.25" customHeight="1" x14ac:dyDescent="0.25">
      <c r="A3" s="256" t="s">
        <v>324</v>
      </c>
      <c r="B3" s="256"/>
      <c r="C3" s="256"/>
      <c r="D3" s="257" t="s">
        <v>251</v>
      </c>
      <c r="E3" s="257"/>
      <c r="F3" s="257"/>
      <c r="G3" s="257"/>
      <c r="H3" s="257"/>
    </row>
    <row r="4" spans="1:8" s="135" customFormat="1" ht="15" customHeight="1" x14ac:dyDescent="0.25">
      <c r="A4" s="46"/>
      <c r="B4" s="46"/>
      <c r="C4" s="46"/>
      <c r="D4" s="258" t="s">
        <v>379</v>
      </c>
      <c r="E4" s="258"/>
      <c r="F4" s="258"/>
      <c r="G4" s="258"/>
      <c r="H4" s="258"/>
    </row>
    <row r="5" spans="1:8" ht="58.5" customHeight="1" x14ac:dyDescent="0.3">
      <c r="A5" s="255" t="s">
        <v>252</v>
      </c>
      <c r="B5" s="255"/>
      <c r="C5" s="255"/>
      <c r="D5" s="255"/>
      <c r="E5" s="255"/>
      <c r="F5" s="255"/>
      <c r="G5" s="255"/>
      <c r="H5" s="255"/>
    </row>
    <row r="6" spans="1:8" s="245" customFormat="1" ht="15" customHeight="1" x14ac:dyDescent="0.3">
      <c r="A6" s="259" t="s">
        <v>382</v>
      </c>
      <c r="B6" s="259"/>
      <c r="C6" s="259"/>
      <c r="D6" s="259"/>
      <c r="E6" s="259"/>
      <c r="F6" s="259"/>
      <c r="G6" s="259"/>
      <c r="H6" s="259"/>
    </row>
    <row r="7" spans="1:8" s="245" customFormat="1" ht="15" customHeight="1" x14ac:dyDescent="0.3">
      <c r="A7" s="260" t="s">
        <v>326</v>
      </c>
      <c r="B7" s="260"/>
      <c r="C7" s="260"/>
      <c r="D7" s="260"/>
      <c r="E7" s="260"/>
      <c r="F7" s="260"/>
      <c r="G7" s="260"/>
      <c r="H7" s="260"/>
    </row>
    <row r="8" spans="1:8" ht="15" customHeight="1" x14ac:dyDescent="0.3">
      <c r="A8" s="251" t="s">
        <v>253</v>
      </c>
      <c r="B8" s="251"/>
      <c r="C8" s="252" t="s">
        <v>334</v>
      </c>
      <c r="D8" s="252"/>
      <c r="E8" s="252"/>
      <c r="F8" s="252"/>
      <c r="H8" s="116"/>
    </row>
    <row r="9" spans="1:8" s="136" customFormat="1" ht="15" customHeight="1" x14ac:dyDescent="0.25">
      <c r="A9" s="250" t="s">
        <v>2</v>
      </c>
      <c r="B9" s="250"/>
      <c r="C9" s="250" t="s">
        <v>335</v>
      </c>
      <c r="D9" s="250"/>
      <c r="E9" s="250"/>
      <c r="F9" s="250"/>
    </row>
    <row r="10" spans="1:8" ht="15" customHeight="1" x14ac:dyDescent="0.3">
      <c r="A10" s="251" t="s">
        <v>254</v>
      </c>
      <c r="B10" s="251"/>
      <c r="C10" s="252" t="s">
        <v>122</v>
      </c>
      <c r="D10" s="252"/>
      <c r="E10" s="252"/>
      <c r="F10" s="252"/>
      <c r="H10" s="116"/>
    </row>
    <row r="11" spans="1:8" s="136" customFormat="1" ht="15" customHeight="1" x14ac:dyDescent="0.25">
      <c r="A11" s="250" t="s">
        <v>0</v>
      </c>
      <c r="B11" s="250"/>
      <c r="C11" s="250" t="s">
        <v>123</v>
      </c>
      <c r="D11" s="250"/>
      <c r="E11" s="250"/>
      <c r="F11" s="250"/>
    </row>
    <row r="12" spans="1:8" ht="15" customHeight="1" x14ac:dyDescent="0.3">
      <c r="A12" s="251" t="s">
        <v>255</v>
      </c>
      <c r="B12" s="251"/>
      <c r="C12" s="252" t="s">
        <v>125</v>
      </c>
      <c r="D12" s="252"/>
      <c r="E12" s="252"/>
      <c r="F12" s="252"/>
      <c r="H12" s="116"/>
    </row>
    <row r="13" spans="1:8" s="136" customFormat="1" ht="15" customHeight="1" x14ac:dyDescent="0.25">
      <c r="A13" s="250" t="s">
        <v>1</v>
      </c>
      <c r="B13" s="250"/>
      <c r="C13" s="250" t="s">
        <v>124</v>
      </c>
      <c r="D13" s="250"/>
      <c r="E13" s="250"/>
      <c r="F13" s="250"/>
    </row>
    <row r="14" spans="1:8" ht="15" customHeight="1" x14ac:dyDescent="0.3">
      <c r="A14" s="251" t="s">
        <v>256</v>
      </c>
      <c r="B14" s="251"/>
      <c r="C14" s="252" t="s">
        <v>381</v>
      </c>
      <c r="D14" s="252"/>
      <c r="E14" s="252"/>
      <c r="F14" s="252"/>
      <c r="H14" s="116"/>
    </row>
    <row r="15" spans="1:8" s="136" customFormat="1" ht="13.8" x14ac:dyDescent="0.25">
      <c r="A15" s="265" t="s">
        <v>3</v>
      </c>
      <c r="B15" s="265"/>
      <c r="C15" s="264">
        <v>46122</v>
      </c>
      <c r="D15" s="264"/>
      <c r="E15" s="264"/>
      <c r="F15" s="264"/>
    </row>
    <row r="16" spans="1:8" ht="29.25" customHeight="1" x14ac:dyDescent="0.3">
      <c r="A16" s="159" t="s">
        <v>157</v>
      </c>
      <c r="B16" s="320" t="s">
        <v>332</v>
      </c>
      <c r="C16" s="320"/>
      <c r="D16" s="320"/>
      <c r="E16" s="320"/>
      <c r="F16" s="320"/>
      <c r="G16" s="320"/>
      <c r="H16" s="320"/>
    </row>
    <row r="17" spans="1:8" s="245" customFormat="1" ht="15" customHeight="1" x14ac:dyDescent="0.3">
      <c r="A17" s="137" t="s">
        <v>71</v>
      </c>
      <c r="B17" s="138" t="s">
        <v>200</v>
      </c>
      <c r="C17" s="138"/>
      <c r="E17" s="78"/>
      <c r="F17" s="79"/>
      <c r="H17" s="142"/>
    </row>
    <row r="18" spans="1:8" ht="15.75" customHeight="1" x14ac:dyDescent="0.3">
      <c r="A18" s="319" t="s">
        <v>178</v>
      </c>
      <c r="B18" s="318" t="s">
        <v>201</v>
      </c>
      <c r="C18" s="316" t="s">
        <v>180</v>
      </c>
      <c r="D18" s="318" t="s">
        <v>202</v>
      </c>
      <c r="E18" s="318"/>
      <c r="F18" s="318" t="s">
        <v>182</v>
      </c>
      <c r="G18" s="318"/>
      <c r="H18" s="316" t="s">
        <v>203</v>
      </c>
    </row>
    <row r="19" spans="1:8" ht="39.6" x14ac:dyDescent="0.3">
      <c r="A19" s="319"/>
      <c r="B19" s="318"/>
      <c r="C19" s="317"/>
      <c r="D19" s="239" t="s">
        <v>191</v>
      </c>
      <c r="E19" s="239" t="s">
        <v>173</v>
      </c>
      <c r="F19" s="239" t="s">
        <v>191</v>
      </c>
      <c r="G19" s="239" t="s">
        <v>173</v>
      </c>
      <c r="H19" s="317"/>
    </row>
    <row r="20" spans="1:8" ht="27" customHeight="1" x14ac:dyDescent="0.3">
      <c r="A20" s="160" t="s">
        <v>4</v>
      </c>
      <c r="B20" s="322" t="s">
        <v>204</v>
      </c>
      <c r="C20" s="323"/>
      <c r="D20" s="323"/>
      <c r="E20" s="323"/>
      <c r="F20" s="323"/>
      <c r="G20" s="323"/>
      <c r="H20" s="324"/>
    </row>
    <row r="21" spans="1:8" s="245" customFormat="1" ht="26.4" x14ac:dyDescent="0.3">
      <c r="A21" s="146"/>
      <c r="B21" s="147" t="s">
        <v>205</v>
      </c>
      <c r="C21" s="147"/>
      <c r="D21" s="147"/>
      <c r="E21" s="147"/>
      <c r="F21" s="147"/>
      <c r="G21" s="147"/>
      <c r="H21" s="147"/>
    </row>
    <row r="22" spans="1:8" s="245" customFormat="1" ht="26.4" x14ac:dyDescent="0.3">
      <c r="A22" s="146"/>
      <c r="B22" s="147" t="s">
        <v>206</v>
      </c>
      <c r="C22" s="147"/>
      <c r="D22" s="147"/>
      <c r="E22" s="147"/>
      <c r="F22" s="147"/>
      <c r="G22" s="147"/>
      <c r="H22" s="147"/>
    </row>
    <row r="23" spans="1:8" ht="39.6" x14ac:dyDescent="0.3">
      <c r="A23" s="146"/>
      <c r="B23" s="147" t="s">
        <v>207</v>
      </c>
      <c r="C23" s="147"/>
      <c r="D23" s="147"/>
      <c r="E23" s="147"/>
      <c r="F23" s="147"/>
      <c r="G23" s="147"/>
      <c r="H23" s="147"/>
    </row>
    <row r="24" spans="1:8" s="245" customFormat="1" ht="33.75" customHeight="1" x14ac:dyDescent="0.3">
      <c r="A24" s="160" t="s">
        <v>38</v>
      </c>
      <c r="B24" s="322" t="s">
        <v>208</v>
      </c>
      <c r="C24" s="323"/>
      <c r="D24" s="323"/>
      <c r="E24" s="323"/>
      <c r="F24" s="323"/>
      <c r="G24" s="323"/>
      <c r="H24" s="324"/>
    </row>
    <row r="25" spans="1:8" s="245" customFormat="1" ht="26.4" x14ac:dyDescent="0.3">
      <c r="A25" s="146"/>
      <c r="B25" s="147" t="s">
        <v>210</v>
      </c>
      <c r="C25" s="147"/>
      <c r="D25" s="147"/>
      <c r="E25" s="147"/>
      <c r="F25" s="147"/>
      <c r="G25" s="147"/>
      <c r="H25" s="147"/>
    </row>
    <row r="26" spans="1:8" s="245" customFormat="1" ht="26.4" x14ac:dyDescent="0.3">
      <c r="A26" s="146"/>
      <c r="B26" s="147" t="s">
        <v>209</v>
      </c>
      <c r="C26" s="147"/>
      <c r="D26" s="147"/>
      <c r="E26" s="147"/>
      <c r="F26" s="147"/>
      <c r="G26" s="147"/>
      <c r="H26" s="147"/>
    </row>
    <row r="27" spans="1:8" s="245" customFormat="1" ht="33.75" customHeight="1" x14ac:dyDescent="0.3">
      <c r="A27" s="160" t="s">
        <v>71</v>
      </c>
      <c r="B27" s="322" t="s">
        <v>211</v>
      </c>
      <c r="C27" s="323"/>
      <c r="D27" s="323"/>
      <c r="E27" s="323"/>
      <c r="F27" s="323"/>
      <c r="G27" s="323"/>
      <c r="H27" s="324"/>
    </row>
    <row r="28" spans="1:8" s="245" customFormat="1" ht="36.75" customHeight="1" x14ac:dyDescent="0.3">
      <c r="A28" s="160" t="s">
        <v>73</v>
      </c>
      <c r="B28" s="322" t="s">
        <v>212</v>
      </c>
      <c r="C28" s="323"/>
      <c r="D28" s="323"/>
      <c r="E28" s="323"/>
      <c r="F28" s="323"/>
      <c r="G28" s="323"/>
      <c r="H28" s="324"/>
    </row>
    <row r="29" spans="1:8" ht="52.8" x14ac:dyDescent="0.3">
      <c r="A29" s="147"/>
      <c r="B29" s="147" t="s">
        <v>75</v>
      </c>
      <c r="C29" s="147"/>
      <c r="D29" s="147"/>
      <c r="E29" s="147"/>
      <c r="F29" s="147"/>
      <c r="G29" s="147"/>
      <c r="H29" s="147"/>
    </row>
    <row r="30" spans="1:8" ht="52.8" x14ac:dyDescent="0.3">
      <c r="A30" s="147"/>
      <c r="B30" s="147" t="s">
        <v>77</v>
      </c>
      <c r="C30" s="147"/>
      <c r="D30" s="147"/>
      <c r="E30" s="147"/>
      <c r="F30" s="147"/>
      <c r="G30" s="147"/>
      <c r="H30" s="147"/>
    </row>
    <row r="31" spans="1:8" s="245" customFormat="1" x14ac:dyDescent="0.3">
      <c r="A31" s="230"/>
      <c r="B31" s="231"/>
      <c r="C31" s="231"/>
      <c r="D31" s="231"/>
      <c r="E31" s="231"/>
      <c r="F31" s="232"/>
      <c r="G31" s="246"/>
      <c r="H31" s="246"/>
    </row>
    <row r="32" spans="1:8" ht="22.5" customHeight="1" x14ac:dyDescent="0.3">
      <c r="A32" s="300" t="s">
        <v>176</v>
      </c>
      <c r="B32" s="300"/>
      <c r="C32" s="300"/>
      <c r="D32" s="300"/>
      <c r="E32" s="300"/>
      <c r="F32" s="300"/>
      <c r="G32" s="300"/>
      <c r="H32" s="300"/>
    </row>
    <row r="33" spans="1:8" ht="15.75" customHeight="1" x14ac:dyDescent="0.3">
      <c r="A33" s="301"/>
      <c r="B33" s="301"/>
      <c r="C33" s="301"/>
      <c r="D33" s="301"/>
      <c r="E33" s="301"/>
      <c r="F33" s="301"/>
      <c r="G33" s="301"/>
    </row>
    <row r="34" spans="1:8" ht="11.25" customHeight="1" x14ac:dyDescent="0.3">
      <c r="A34" s="11"/>
      <c r="B34" s="11"/>
      <c r="C34" s="11"/>
      <c r="D34" s="11"/>
      <c r="E34" s="12"/>
      <c r="F34" s="13"/>
      <c r="G34" s="14"/>
    </row>
    <row r="35" spans="1:8" s="245" customFormat="1" ht="15" customHeight="1" x14ac:dyDescent="0.3">
      <c r="A35" s="272" t="s">
        <v>53</v>
      </c>
      <c r="B35" s="272"/>
      <c r="C35" s="272"/>
      <c r="D35" s="272"/>
      <c r="E35" s="155"/>
      <c r="F35" s="302" t="s">
        <v>54</v>
      </c>
      <c r="G35" s="302"/>
      <c r="H35" s="302"/>
    </row>
    <row r="36" spans="1:8" s="245" customFormat="1" ht="15" customHeight="1" x14ac:dyDescent="0.3">
      <c r="A36" s="274" t="s">
        <v>55</v>
      </c>
      <c r="B36" s="274"/>
      <c r="C36" s="274"/>
      <c r="D36" s="274"/>
      <c r="E36" s="156"/>
      <c r="F36" s="303" t="s">
        <v>56</v>
      </c>
      <c r="G36" s="303"/>
      <c r="H36" s="303"/>
    </row>
    <row r="37" spans="1:8" s="245" customFormat="1" ht="15" customHeight="1" x14ac:dyDescent="0.3">
      <c r="A37" s="11"/>
      <c r="B37" s="11"/>
      <c r="C37" s="11"/>
      <c r="D37" s="15"/>
      <c r="E37" s="16"/>
      <c r="F37" s="13"/>
      <c r="G37" s="16"/>
      <c r="H37" s="248"/>
    </row>
    <row r="38" spans="1:8" s="245" customFormat="1" ht="15" customHeight="1" x14ac:dyDescent="0.3">
      <c r="A38" s="11"/>
      <c r="B38" s="11"/>
      <c r="C38" s="11"/>
      <c r="D38" s="15"/>
      <c r="E38" s="16"/>
      <c r="F38" s="13"/>
      <c r="G38" s="16"/>
      <c r="H38" s="248"/>
    </row>
    <row r="39" spans="1:8" s="245" customFormat="1" ht="15" customHeight="1" x14ac:dyDescent="0.3">
      <c r="A39" s="11"/>
      <c r="B39" s="11"/>
      <c r="C39" s="11"/>
      <c r="D39" s="15"/>
      <c r="E39" s="16"/>
      <c r="F39" s="13"/>
      <c r="G39" s="16"/>
      <c r="H39" s="248"/>
    </row>
    <row r="40" spans="1:8" s="245" customFormat="1" ht="15" customHeight="1" x14ac:dyDescent="0.3">
      <c r="A40" s="11"/>
      <c r="B40" s="11"/>
      <c r="C40" s="11"/>
      <c r="D40" s="15"/>
      <c r="E40" s="16"/>
      <c r="F40" s="13"/>
      <c r="G40" s="16"/>
      <c r="H40" s="248"/>
    </row>
    <row r="41" spans="1:8" s="245" customFormat="1" ht="15" customHeight="1" x14ac:dyDescent="0.3">
      <c r="A41" s="11"/>
      <c r="B41" s="11"/>
      <c r="C41" s="11"/>
      <c r="D41" s="15"/>
      <c r="E41" s="16"/>
      <c r="F41" s="13"/>
      <c r="G41" s="16"/>
      <c r="H41" s="248"/>
    </row>
    <row r="42" spans="1:8" s="245" customFormat="1" ht="15" customHeight="1" x14ac:dyDescent="0.3">
      <c r="A42" s="11"/>
      <c r="B42" s="11"/>
      <c r="C42" s="11"/>
      <c r="D42" s="15"/>
      <c r="E42" s="16"/>
      <c r="F42" s="13"/>
      <c r="G42" s="16"/>
      <c r="H42" s="248"/>
    </row>
    <row r="43" spans="1:8" s="245" customFormat="1" ht="15" customHeight="1" x14ac:dyDescent="0.3">
      <c r="A43" s="11"/>
      <c r="B43" s="11"/>
      <c r="C43" s="11"/>
      <c r="D43" s="15"/>
      <c r="E43" s="16"/>
      <c r="F43" s="13"/>
      <c r="G43" s="16"/>
      <c r="H43" s="248"/>
    </row>
    <row r="44" spans="1:8" s="245" customFormat="1" ht="15" customHeight="1" x14ac:dyDescent="0.3">
      <c r="A44" s="11"/>
      <c r="B44" s="11"/>
      <c r="C44" s="11"/>
      <c r="D44" s="15"/>
      <c r="E44" s="25"/>
      <c r="F44" s="157"/>
      <c r="G44" s="25"/>
      <c r="H44" s="248"/>
    </row>
    <row r="45" spans="1:8" s="245" customFormat="1" ht="42" customHeight="1" x14ac:dyDescent="0.3">
      <c r="A45" s="276" t="s">
        <v>353</v>
      </c>
      <c r="B45" s="321"/>
      <c r="C45" s="321"/>
      <c r="D45" s="321"/>
      <c r="E45" s="158"/>
      <c r="F45" s="277" t="s">
        <v>233</v>
      </c>
      <c r="G45" s="277"/>
      <c r="H45" s="277"/>
    </row>
    <row r="46" spans="1:8" s="245" customFormat="1" ht="15" customHeight="1" x14ac:dyDescent="0.3">
      <c r="A46" s="18"/>
      <c r="B46" s="11"/>
      <c r="C46" s="11"/>
      <c r="D46" s="15"/>
      <c r="E46" s="238"/>
      <c r="F46" s="13"/>
      <c r="G46" s="14"/>
      <c r="H46" s="248"/>
    </row>
    <row r="47" spans="1:8" s="245" customFormat="1" ht="15" customHeight="1" x14ac:dyDescent="0.3">
      <c r="A47" s="11"/>
      <c r="B47" s="11"/>
      <c r="C47" s="11"/>
      <c r="D47" s="15"/>
      <c r="E47" s="16"/>
      <c r="F47" s="13"/>
      <c r="G47" s="14"/>
      <c r="H47" s="248"/>
    </row>
  </sheetData>
  <mergeCells count="43">
    <mergeCell ref="A11:B11"/>
    <mergeCell ref="A12:B12"/>
    <mergeCell ref="A13:B13"/>
    <mergeCell ref="A8:B8"/>
    <mergeCell ref="A9:B9"/>
    <mergeCell ref="A10:B10"/>
    <mergeCell ref="B28:H28"/>
    <mergeCell ref="A14:B14"/>
    <mergeCell ref="A18:A19"/>
    <mergeCell ref="B18:B19"/>
    <mergeCell ref="D18:E18"/>
    <mergeCell ref="F18:G18"/>
    <mergeCell ref="A45:D45"/>
    <mergeCell ref="F45:H45"/>
    <mergeCell ref="A2:H2"/>
    <mergeCell ref="A1:H1"/>
    <mergeCell ref="A5:H5"/>
    <mergeCell ref="C18:C19"/>
    <mergeCell ref="A32:H32"/>
    <mergeCell ref="H18:H19"/>
    <mergeCell ref="A33:G33"/>
    <mergeCell ref="A35:D35"/>
    <mergeCell ref="F35:H35"/>
    <mergeCell ref="A36:D36"/>
    <mergeCell ref="F36:H36"/>
    <mergeCell ref="B20:H20"/>
    <mergeCell ref="B24:H24"/>
    <mergeCell ref="B27:H27"/>
    <mergeCell ref="A3:C3"/>
    <mergeCell ref="D3:H3"/>
    <mergeCell ref="D4:H4"/>
    <mergeCell ref="A6:H6"/>
    <mergeCell ref="A7:H7"/>
    <mergeCell ref="C8:F8"/>
    <mergeCell ref="C9:F9"/>
    <mergeCell ref="C10:F10"/>
    <mergeCell ref="C11:F11"/>
    <mergeCell ref="C12:F12"/>
    <mergeCell ref="C13:F13"/>
    <mergeCell ref="C14:F14"/>
    <mergeCell ref="A15:B15"/>
    <mergeCell ref="C15:F15"/>
    <mergeCell ref="B16:H16"/>
  </mergeCells>
  <pageMargins left="0.3" right="0.3" top="0.4" bottom="0.4" header="0.3" footer="0.3"/>
  <pageSetup scale="55" orientation="portrait" r:id="rId1"/>
  <headerFooter>
    <oddFooter>&amp;C_x000D_&amp;1#&amp;"Calibri"&amp;10&amp;K000000 RESTRICTED</oddFooter>
    <evenFooter>&amp;LPUBLIC</evenFooter>
    <firstFooter>&amp;LPUBLIC</firstFooter>
  </headerFooter>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9">
    <tabColor rgb="FFFFFF00"/>
  </sheetPr>
  <dimension ref="A1:I55"/>
  <sheetViews>
    <sheetView topLeftCell="A31" zoomScaleNormal="100" zoomScaleSheetLayoutView="85" zoomScalePageLayoutView="70" workbookViewId="0">
      <selection sqref="A1:XFD1048576"/>
    </sheetView>
  </sheetViews>
  <sheetFormatPr defaultColWidth="9.109375" defaultRowHeight="14.4" x14ac:dyDescent="0.3"/>
  <cols>
    <col min="1" max="1" width="9.109375" style="116"/>
    <col min="2" max="2" width="25.5546875" style="116" customWidth="1"/>
    <col min="3" max="3" width="61.44140625" style="116" bestFit="1" customWidth="1"/>
    <col min="4" max="4" width="12.88671875" style="116" customWidth="1"/>
    <col min="5" max="5" width="13.109375" style="152" customWidth="1"/>
    <col min="6" max="6" width="18" style="153" customWidth="1"/>
    <col min="7" max="7" width="9.88671875" style="116" customWidth="1"/>
    <col min="8" max="8" width="17.5546875" style="142" customWidth="1"/>
    <col min="9" max="9" width="17.5546875" style="116" bestFit="1" customWidth="1"/>
    <col min="10" max="16384" width="9.109375" style="116"/>
  </cols>
  <sheetData>
    <row r="1" spans="1:9" s="135" customFormat="1" ht="23.25" customHeight="1" x14ac:dyDescent="0.25">
      <c r="A1" s="253" t="s">
        <v>249</v>
      </c>
      <c r="B1" s="253"/>
      <c r="C1" s="253"/>
      <c r="D1" s="253"/>
      <c r="E1" s="253"/>
      <c r="F1" s="253"/>
      <c r="G1" s="253"/>
      <c r="H1" s="253"/>
      <c r="I1" s="253"/>
    </row>
    <row r="2" spans="1:9" s="135" customFormat="1" ht="21.75" customHeight="1" x14ac:dyDescent="0.25">
      <c r="A2" s="283" t="s">
        <v>250</v>
      </c>
      <c r="B2" s="283"/>
      <c r="C2" s="283"/>
      <c r="D2" s="283"/>
      <c r="E2" s="283"/>
      <c r="F2" s="283"/>
      <c r="G2" s="283"/>
      <c r="H2" s="283"/>
      <c r="I2" s="283"/>
    </row>
    <row r="3" spans="1:9" s="135" customFormat="1" ht="36.75" customHeight="1" x14ac:dyDescent="0.25">
      <c r="A3" s="256" t="s">
        <v>324</v>
      </c>
      <c r="B3" s="256"/>
      <c r="C3" s="256"/>
      <c r="D3" s="257" t="s">
        <v>251</v>
      </c>
      <c r="E3" s="257"/>
      <c r="F3" s="257"/>
      <c r="G3" s="257"/>
      <c r="H3" s="257"/>
      <c r="I3" s="257"/>
    </row>
    <row r="4" spans="1:9" s="135" customFormat="1" ht="15" customHeight="1" x14ac:dyDescent="0.25">
      <c r="A4" s="46"/>
      <c r="B4" s="46"/>
      <c r="C4" s="46"/>
      <c r="D4" s="258" t="s">
        <v>379</v>
      </c>
      <c r="E4" s="258"/>
      <c r="F4" s="258"/>
      <c r="G4" s="258"/>
      <c r="H4" s="258"/>
      <c r="I4" s="258"/>
    </row>
    <row r="5" spans="1:9" s="135" customFormat="1" ht="45.75" customHeight="1" x14ac:dyDescent="0.25">
      <c r="A5" s="255" t="s">
        <v>252</v>
      </c>
      <c r="B5" s="255"/>
      <c r="C5" s="255"/>
      <c r="D5" s="255"/>
      <c r="E5" s="255"/>
      <c r="F5" s="255"/>
      <c r="G5" s="255"/>
      <c r="H5" s="255"/>
      <c r="I5" s="255"/>
    </row>
    <row r="6" spans="1:9" s="135" customFormat="1" ht="13.8" x14ac:dyDescent="0.25">
      <c r="A6" s="259" t="s">
        <v>380</v>
      </c>
      <c r="B6" s="259"/>
      <c r="C6" s="259"/>
      <c r="D6" s="259"/>
      <c r="E6" s="259"/>
      <c r="F6" s="259"/>
      <c r="G6" s="259"/>
      <c r="H6" s="259"/>
      <c r="I6" s="259"/>
    </row>
    <row r="7" spans="1:9" s="135" customFormat="1" ht="15" customHeight="1" x14ac:dyDescent="0.25">
      <c r="A7" s="260" t="s">
        <v>326</v>
      </c>
      <c r="B7" s="260"/>
      <c r="C7" s="260"/>
      <c r="D7" s="260"/>
      <c r="E7" s="260"/>
      <c r="F7" s="260"/>
      <c r="G7" s="260"/>
      <c r="H7" s="260"/>
      <c r="I7" s="260"/>
    </row>
    <row r="8" spans="1:9" ht="15" customHeight="1" x14ac:dyDescent="0.3">
      <c r="A8" s="251" t="s">
        <v>253</v>
      </c>
      <c r="B8" s="251"/>
      <c r="C8" s="252" t="s">
        <v>334</v>
      </c>
      <c r="D8" s="252"/>
      <c r="E8" s="252"/>
      <c r="F8" s="252"/>
      <c r="H8" s="116"/>
    </row>
    <row r="9" spans="1:9" s="136" customFormat="1" ht="15" customHeight="1" x14ac:dyDescent="0.25">
      <c r="A9" s="250" t="s">
        <v>2</v>
      </c>
      <c r="B9" s="250"/>
      <c r="C9" s="250" t="s">
        <v>335</v>
      </c>
      <c r="D9" s="250"/>
      <c r="E9" s="250"/>
      <c r="F9" s="250"/>
    </row>
    <row r="10" spans="1:9" ht="15" customHeight="1" x14ac:dyDescent="0.3">
      <c r="A10" s="251" t="s">
        <v>254</v>
      </c>
      <c r="B10" s="251"/>
      <c r="C10" s="252" t="s">
        <v>122</v>
      </c>
      <c r="D10" s="252"/>
      <c r="E10" s="252"/>
      <c r="F10" s="252"/>
      <c r="H10" s="116"/>
    </row>
    <row r="11" spans="1:9" s="136" customFormat="1" ht="15" customHeight="1" x14ac:dyDescent="0.25">
      <c r="A11" s="250" t="s">
        <v>0</v>
      </c>
      <c r="B11" s="250"/>
      <c r="C11" s="250" t="s">
        <v>123</v>
      </c>
      <c r="D11" s="250"/>
      <c r="E11" s="250"/>
      <c r="F11" s="250"/>
    </row>
    <row r="12" spans="1:9" ht="15" customHeight="1" x14ac:dyDescent="0.3">
      <c r="A12" s="251" t="s">
        <v>255</v>
      </c>
      <c r="B12" s="251"/>
      <c r="C12" s="252" t="s">
        <v>125</v>
      </c>
      <c r="D12" s="252"/>
      <c r="E12" s="252"/>
      <c r="F12" s="252"/>
      <c r="H12" s="116"/>
    </row>
    <row r="13" spans="1:9" s="136" customFormat="1" ht="15" customHeight="1" x14ac:dyDescent="0.25">
      <c r="A13" s="250" t="s">
        <v>1</v>
      </c>
      <c r="B13" s="250"/>
      <c r="C13" s="250" t="s">
        <v>124</v>
      </c>
      <c r="D13" s="250"/>
      <c r="E13" s="250"/>
      <c r="F13" s="250"/>
    </row>
    <row r="14" spans="1:9" ht="15" customHeight="1" x14ac:dyDescent="0.3">
      <c r="A14" s="251" t="s">
        <v>256</v>
      </c>
      <c r="B14" s="251"/>
      <c r="C14" s="252" t="s">
        <v>381</v>
      </c>
      <c r="D14" s="252"/>
      <c r="E14" s="252"/>
      <c r="F14" s="252"/>
      <c r="H14" s="116"/>
    </row>
    <row r="15" spans="1:9" s="136" customFormat="1" ht="13.8" x14ac:dyDescent="0.25">
      <c r="A15" s="265" t="s">
        <v>3</v>
      </c>
      <c r="B15" s="265"/>
      <c r="C15" s="264">
        <v>46122</v>
      </c>
      <c r="D15" s="264"/>
      <c r="E15" s="264"/>
      <c r="F15" s="264"/>
    </row>
    <row r="16" spans="1:9" ht="36" customHeight="1" x14ac:dyDescent="0.3">
      <c r="A16" s="161" t="s">
        <v>157</v>
      </c>
      <c r="B16" s="320" t="s">
        <v>333</v>
      </c>
      <c r="C16" s="320"/>
      <c r="D16" s="320"/>
      <c r="E16" s="320"/>
      <c r="F16" s="320"/>
      <c r="G16" s="320"/>
      <c r="H16" s="320"/>
      <c r="I16" s="117"/>
    </row>
    <row r="17" spans="1:9" s="245" customFormat="1" x14ac:dyDescent="0.3">
      <c r="A17" s="137" t="s">
        <v>73</v>
      </c>
      <c r="B17" s="138" t="s">
        <v>213</v>
      </c>
      <c r="C17" s="138"/>
      <c r="E17" s="78"/>
      <c r="F17" s="79"/>
      <c r="H17" s="142"/>
    </row>
    <row r="18" spans="1:9" ht="38.25" customHeight="1" x14ac:dyDescent="0.3">
      <c r="A18" s="319" t="s">
        <v>178</v>
      </c>
      <c r="B18" s="318" t="s">
        <v>197</v>
      </c>
      <c r="C18" s="316" t="s">
        <v>180</v>
      </c>
      <c r="D18" s="318" t="s">
        <v>198</v>
      </c>
      <c r="E18" s="318" t="s">
        <v>199</v>
      </c>
      <c r="F18" s="318"/>
      <c r="G18" s="318" t="s">
        <v>214</v>
      </c>
      <c r="H18" s="318"/>
      <c r="I18" s="316" t="s">
        <v>215</v>
      </c>
    </row>
    <row r="19" spans="1:9" ht="60.75" customHeight="1" x14ac:dyDescent="0.3">
      <c r="A19" s="319"/>
      <c r="B19" s="318"/>
      <c r="C19" s="317"/>
      <c r="D19" s="318"/>
      <c r="E19" s="239" t="s">
        <v>191</v>
      </c>
      <c r="F19" s="239" t="s">
        <v>173</v>
      </c>
      <c r="G19" s="239" t="s">
        <v>191</v>
      </c>
      <c r="H19" s="239" t="s">
        <v>173</v>
      </c>
      <c r="I19" s="317"/>
    </row>
    <row r="20" spans="1:9" ht="28.5" customHeight="1" x14ac:dyDescent="0.3">
      <c r="A20" s="160" t="s">
        <v>4</v>
      </c>
      <c r="B20" s="325" t="s">
        <v>227</v>
      </c>
      <c r="C20" s="325"/>
      <c r="D20" s="325"/>
      <c r="E20" s="325"/>
      <c r="F20" s="325"/>
      <c r="G20" s="325"/>
      <c r="H20" s="325"/>
      <c r="I20" s="325"/>
    </row>
    <row r="21" spans="1:9" x14ac:dyDescent="0.3">
      <c r="A21" s="146">
        <v>1</v>
      </c>
      <c r="B21" s="147"/>
      <c r="C21" s="147"/>
      <c r="D21" s="147"/>
      <c r="E21" s="147"/>
      <c r="F21" s="147"/>
      <c r="G21" s="147"/>
      <c r="H21" s="147"/>
      <c r="I21" s="147"/>
    </row>
    <row r="22" spans="1:9" ht="26.4" x14ac:dyDescent="0.3">
      <c r="A22" s="162"/>
      <c r="B22" s="163" t="s">
        <v>216</v>
      </c>
      <c r="C22" s="163"/>
      <c r="D22" s="163"/>
      <c r="E22" s="163"/>
      <c r="F22" s="163"/>
      <c r="G22" s="163"/>
      <c r="H22" s="163"/>
      <c r="I22" s="163"/>
    </row>
    <row r="23" spans="1:9" ht="25.5" customHeight="1" x14ac:dyDescent="0.3">
      <c r="A23" s="160" t="s">
        <v>38</v>
      </c>
      <c r="B23" s="325" t="s">
        <v>217</v>
      </c>
      <c r="C23" s="325"/>
      <c r="D23" s="325"/>
      <c r="E23" s="325"/>
      <c r="F23" s="325"/>
      <c r="G23" s="325"/>
      <c r="H23" s="325"/>
      <c r="I23" s="325"/>
    </row>
    <row r="24" spans="1:9" x14ac:dyDescent="0.3">
      <c r="A24" s="146">
        <v>1</v>
      </c>
      <c r="B24" s="147"/>
      <c r="C24" s="147"/>
      <c r="D24" s="147"/>
      <c r="E24" s="147"/>
      <c r="F24" s="147"/>
      <c r="G24" s="147"/>
      <c r="H24" s="147"/>
      <c r="I24" s="147"/>
    </row>
    <row r="25" spans="1:9" ht="26.4" x14ac:dyDescent="0.3">
      <c r="A25" s="162"/>
      <c r="B25" s="163" t="s">
        <v>216</v>
      </c>
      <c r="C25" s="163"/>
      <c r="D25" s="163"/>
      <c r="E25" s="163"/>
      <c r="F25" s="163"/>
      <c r="G25" s="163"/>
      <c r="H25" s="163"/>
      <c r="I25" s="163"/>
    </row>
    <row r="26" spans="1:9" ht="24.75" customHeight="1" x14ac:dyDescent="0.3">
      <c r="A26" s="160" t="s">
        <v>71</v>
      </c>
      <c r="B26" s="325" t="s">
        <v>218</v>
      </c>
      <c r="C26" s="325"/>
      <c r="D26" s="325"/>
      <c r="E26" s="325"/>
      <c r="F26" s="325"/>
      <c r="G26" s="325"/>
      <c r="H26" s="325"/>
      <c r="I26" s="325"/>
    </row>
    <row r="27" spans="1:9" x14ac:dyDescent="0.3">
      <c r="A27" s="146">
        <v>1</v>
      </c>
      <c r="B27" s="147"/>
      <c r="C27" s="147"/>
      <c r="D27" s="147"/>
      <c r="E27" s="147"/>
      <c r="F27" s="147"/>
      <c r="G27" s="147"/>
      <c r="H27" s="147"/>
      <c r="I27" s="147"/>
    </row>
    <row r="28" spans="1:9" ht="26.4" x14ac:dyDescent="0.3">
      <c r="A28" s="162"/>
      <c r="B28" s="163" t="s">
        <v>216</v>
      </c>
      <c r="C28" s="163"/>
      <c r="D28" s="163"/>
      <c r="E28" s="163"/>
      <c r="F28" s="163"/>
      <c r="G28" s="163"/>
      <c r="H28" s="163"/>
      <c r="I28" s="163"/>
    </row>
    <row r="29" spans="1:9" s="245" customFormat="1" ht="25.5" customHeight="1" x14ac:dyDescent="0.3">
      <c r="A29" s="160" t="s">
        <v>73</v>
      </c>
      <c r="B29" s="326" t="s">
        <v>230</v>
      </c>
      <c r="C29" s="326"/>
      <c r="D29" s="326"/>
      <c r="E29" s="326"/>
      <c r="F29" s="326"/>
      <c r="G29" s="326"/>
      <c r="H29" s="326"/>
      <c r="I29" s="326"/>
    </row>
    <row r="30" spans="1:9" s="245" customFormat="1" x14ac:dyDescent="0.3">
      <c r="A30" s="146">
        <v>1</v>
      </c>
      <c r="B30" s="147"/>
      <c r="C30" s="147"/>
      <c r="D30" s="147"/>
      <c r="E30" s="147"/>
      <c r="F30" s="147"/>
      <c r="G30" s="147"/>
      <c r="H30" s="147"/>
      <c r="I30" s="147"/>
    </row>
    <row r="31" spans="1:9" ht="26.4" x14ac:dyDescent="0.3">
      <c r="A31" s="162"/>
      <c r="B31" s="163" t="s">
        <v>216</v>
      </c>
      <c r="C31" s="163"/>
      <c r="D31" s="163"/>
      <c r="E31" s="163"/>
      <c r="F31" s="163"/>
      <c r="G31" s="163"/>
      <c r="H31" s="163"/>
      <c r="I31" s="163"/>
    </row>
    <row r="32" spans="1:9" s="245" customFormat="1" ht="24.75" customHeight="1" x14ac:dyDescent="0.3">
      <c r="A32" s="160" t="s">
        <v>79</v>
      </c>
      <c r="B32" s="325" t="s">
        <v>219</v>
      </c>
      <c r="C32" s="325"/>
      <c r="D32" s="325"/>
      <c r="E32" s="325"/>
      <c r="F32" s="325"/>
      <c r="G32" s="325"/>
      <c r="H32" s="325"/>
      <c r="I32" s="325"/>
    </row>
    <row r="33" spans="1:9" s="245" customFormat="1" x14ac:dyDescent="0.3">
      <c r="A33" s="146">
        <v>1</v>
      </c>
      <c r="B33" s="147"/>
      <c r="C33" s="147"/>
      <c r="D33" s="147"/>
      <c r="E33" s="147"/>
      <c r="F33" s="147"/>
      <c r="G33" s="147"/>
      <c r="H33" s="147"/>
      <c r="I33" s="147"/>
    </row>
    <row r="34" spans="1:9" s="245" customFormat="1" ht="26.4" x14ac:dyDescent="0.3">
      <c r="A34" s="162"/>
      <c r="B34" s="163" t="s">
        <v>216</v>
      </c>
      <c r="C34" s="163"/>
      <c r="D34" s="163"/>
      <c r="E34" s="163"/>
      <c r="F34" s="163"/>
      <c r="G34" s="163"/>
      <c r="H34" s="163"/>
      <c r="I34" s="163"/>
    </row>
    <row r="35" spans="1:9" s="245" customFormat="1" ht="27" customHeight="1" x14ac:dyDescent="0.3">
      <c r="A35" s="160" t="s">
        <v>81</v>
      </c>
      <c r="B35" s="325" t="s">
        <v>220</v>
      </c>
      <c r="C35" s="325"/>
      <c r="D35" s="325"/>
      <c r="E35" s="325"/>
      <c r="F35" s="325"/>
      <c r="G35" s="325"/>
      <c r="H35" s="325"/>
      <c r="I35" s="325"/>
    </row>
    <row r="36" spans="1:9" s="245" customFormat="1" x14ac:dyDescent="0.3">
      <c r="A36" s="146">
        <v>1</v>
      </c>
      <c r="B36" s="147"/>
      <c r="C36" s="147"/>
      <c r="D36" s="147"/>
      <c r="E36" s="147"/>
      <c r="F36" s="147"/>
      <c r="G36" s="147"/>
      <c r="H36" s="147"/>
      <c r="I36" s="147"/>
    </row>
    <row r="37" spans="1:9" ht="26.4" x14ac:dyDescent="0.3">
      <c r="A37" s="162"/>
      <c r="B37" s="163" t="s">
        <v>216</v>
      </c>
      <c r="C37" s="163"/>
      <c r="D37" s="163"/>
      <c r="E37" s="163"/>
      <c r="F37" s="163"/>
      <c r="G37" s="163"/>
      <c r="H37" s="163"/>
      <c r="I37" s="163"/>
    </row>
    <row r="38" spans="1:9" ht="26.4" x14ac:dyDescent="0.3">
      <c r="A38" s="160" t="s">
        <v>83</v>
      </c>
      <c r="B38" s="242" t="s">
        <v>221</v>
      </c>
      <c r="C38" s="242"/>
      <c r="D38" s="242"/>
      <c r="E38" s="242"/>
      <c r="F38" s="242"/>
      <c r="G38" s="242"/>
      <c r="H38" s="242"/>
      <c r="I38" s="242"/>
    </row>
    <row r="39" spans="1:9" s="245" customFormat="1" x14ac:dyDescent="0.3">
      <c r="A39" s="230"/>
      <c r="B39" s="231"/>
      <c r="C39" s="231"/>
      <c r="D39" s="231"/>
      <c r="E39" s="231"/>
      <c r="F39" s="232"/>
      <c r="G39" s="246"/>
      <c r="H39" s="246"/>
      <c r="I39" s="249"/>
    </row>
    <row r="40" spans="1:9" ht="22.5" customHeight="1" x14ac:dyDescent="0.3">
      <c r="A40" s="300" t="s">
        <v>176</v>
      </c>
      <c r="B40" s="300"/>
      <c r="C40" s="300"/>
      <c r="D40" s="300"/>
      <c r="E40" s="300"/>
      <c r="F40" s="300"/>
      <c r="G40" s="300"/>
      <c r="H40" s="300"/>
      <c r="I40" s="300"/>
    </row>
    <row r="41" spans="1:9" ht="15.75" customHeight="1" x14ac:dyDescent="0.3">
      <c r="A41" s="301"/>
      <c r="B41" s="301"/>
      <c r="C41" s="301"/>
      <c r="D41" s="301"/>
      <c r="E41" s="301"/>
      <c r="F41" s="301"/>
      <c r="G41" s="301"/>
    </row>
    <row r="42" spans="1:9" ht="11.25" customHeight="1" x14ac:dyDescent="0.3">
      <c r="A42" s="11"/>
      <c r="B42" s="11"/>
      <c r="C42" s="11"/>
      <c r="D42" s="11"/>
      <c r="E42" s="12"/>
      <c r="F42" s="13"/>
      <c r="G42" s="14"/>
    </row>
    <row r="43" spans="1:9" s="245" customFormat="1" ht="15" customHeight="1" x14ac:dyDescent="0.3">
      <c r="A43" s="272" t="s">
        <v>53</v>
      </c>
      <c r="B43" s="272"/>
      <c r="C43" s="272"/>
      <c r="D43" s="272"/>
      <c r="E43" s="155"/>
      <c r="F43" s="302" t="s">
        <v>54</v>
      </c>
      <c r="G43" s="302"/>
      <c r="H43" s="302"/>
      <c r="I43" s="302"/>
    </row>
    <row r="44" spans="1:9" s="245" customFormat="1" ht="15" customHeight="1" x14ac:dyDescent="0.3">
      <c r="A44" s="274" t="s">
        <v>55</v>
      </c>
      <c r="B44" s="274"/>
      <c r="C44" s="274"/>
      <c r="D44" s="274"/>
      <c r="E44" s="156"/>
      <c r="F44" s="303" t="s">
        <v>56</v>
      </c>
      <c r="G44" s="303"/>
      <c r="H44" s="303"/>
      <c r="I44" s="303"/>
    </row>
    <row r="45" spans="1:9" s="245" customFormat="1" ht="15" customHeight="1" x14ac:dyDescent="0.3">
      <c r="A45" s="11"/>
      <c r="B45" s="11"/>
      <c r="C45" s="11"/>
      <c r="D45" s="15"/>
      <c r="E45" s="16"/>
      <c r="F45" s="13"/>
      <c r="G45" s="16"/>
      <c r="H45" s="248"/>
    </row>
    <row r="46" spans="1:9" s="245" customFormat="1" ht="15" customHeight="1" x14ac:dyDescent="0.3">
      <c r="A46" s="11"/>
      <c r="B46" s="11"/>
      <c r="C46" s="11"/>
      <c r="D46" s="15"/>
      <c r="E46" s="16"/>
      <c r="F46" s="13"/>
      <c r="G46" s="16"/>
      <c r="H46" s="248"/>
    </row>
    <row r="47" spans="1:9" s="245" customFormat="1" ht="15" customHeight="1" x14ac:dyDescent="0.3">
      <c r="A47" s="11"/>
      <c r="B47" s="11"/>
      <c r="C47" s="11"/>
      <c r="D47" s="15"/>
      <c r="E47" s="16"/>
      <c r="F47" s="13"/>
      <c r="G47" s="16"/>
      <c r="H47" s="248"/>
    </row>
    <row r="48" spans="1:9" s="245" customFormat="1" ht="15" customHeight="1" x14ac:dyDescent="0.3">
      <c r="A48" s="11"/>
      <c r="B48" s="11"/>
      <c r="C48" s="11"/>
      <c r="D48" s="15"/>
      <c r="E48" s="16"/>
      <c r="F48" s="13"/>
      <c r="G48" s="16"/>
      <c r="H48" s="248"/>
    </row>
    <row r="49" spans="1:9" s="245" customFormat="1" ht="15" customHeight="1" x14ac:dyDescent="0.3">
      <c r="A49" s="11"/>
      <c r="B49" s="11"/>
      <c r="C49" s="11"/>
      <c r="D49" s="15"/>
      <c r="E49" s="16"/>
      <c r="F49" s="13"/>
      <c r="G49" s="16"/>
      <c r="H49" s="248"/>
    </row>
    <row r="50" spans="1:9" s="245" customFormat="1" ht="15" customHeight="1" x14ac:dyDescent="0.3">
      <c r="A50" s="11"/>
      <c r="B50" s="11"/>
      <c r="C50" s="11"/>
      <c r="D50" s="15"/>
      <c r="E50" s="16"/>
      <c r="F50" s="13"/>
      <c r="G50" s="16"/>
      <c r="H50" s="248"/>
    </row>
    <row r="51" spans="1:9" s="245" customFormat="1" ht="15" customHeight="1" x14ac:dyDescent="0.3">
      <c r="A51" s="11"/>
      <c r="B51" s="11"/>
      <c r="C51" s="11"/>
      <c r="D51" s="15"/>
      <c r="E51" s="16"/>
      <c r="F51" s="13"/>
      <c r="G51" s="16"/>
      <c r="H51" s="248"/>
    </row>
    <row r="52" spans="1:9" s="245" customFormat="1" ht="15" customHeight="1" x14ac:dyDescent="0.3">
      <c r="A52" s="11"/>
      <c r="B52" s="11"/>
      <c r="C52" s="11"/>
      <c r="D52" s="15"/>
      <c r="E52" s="25"/>
      <c r="F52" s="157"/>
      <c r="G52" s="25"/>
      <c r="H52" s="248"/>
    </row>
    <row r="53" spans="1:9" s="245" customFormat="1" ht="42" customHeight="1" x14ac:dyDescent="0.3">
      <c r="A53" s="276" t="s">
        <v>353</v>
      </c>
      <c r="B53" s="321"/>
      <c r="C53" s="321"/>
      <c r="D53" s="321"/>
      <c r="E53" s="158"/>
      <c r="F53" s="277" t="s">
        <v>233</v>
      </c>
      <c r="G53" s="277"/>
      <c r="H53" s="277"/>
      <c r="I53" s="277"/>
    </row>
    <row r="54" spans="1:9" s="245" customFormat="1" ht="15" customHeight="1" x14ac:dyDescent="0.3">
      <c r="A54" s="18"/>
      <c r="B54" s="11"/>
      <c r="C54" s="11"/>
      <c r="D54" s="15"/>
      <c r="E54" s="238"/>
      <c r="F54" s="13"/>
      <c r="G54" s="14"/>
      <c r="H54" s="248"/>
    </row>
    <row r="55" spans="1:9" s="245" customFormat="1" ht="15" customHeight="1" x14ac:dyDescent="0.3">
      <c r="A55" s="11"/>
      <c r="B55" s="11"/>
      <c r="C55" s="11"/>
      <c r="D55" s="15"/>
      <c r="E55" s="16"/>
      <c r="F55" s="13"/>
      <c r="G55" s="14"/>
      <c r="H55" s="248"/>
    </row>
  </sheetData>
  <mergeCells count="46">
    <mergeCell ref="A8:B8"/>
    <mergeCell ref="A9:B9"/>
    <mergeCell ref="A10:B10"/>
    <mergeCell ref="A14:B14"/>
    <mergeCell ref="A11:B11"/>
    <mergeCell ref="A12:B12"/>
    <mergeCell ref="A13:B13"/>
    <mergeCell ref="B20:I20"/>
    <mergeCell ref="C13:F13"/>
    <mergeCell ref="C14:F14"/>
    <mergeCell ref="A15:B15"/>
    <mergeCell ref="C15:F15"/>
    <mergeCell ref="B16:H16"/>
    <mergeCell ref="A53:D53"/>
    <mergeCell ref="A41:G41"/>
    <mergeCell ref="A43:D43"/>
    <mergeCell ref="A44:D44"/>
    <mergeCell ref="F44:I44"/>
    <mergeCell ref="F53:I53"/>
    <mergeCell ref="F43:I43"/>
    <mergeCell ref="A1:I1"/>
    <mergeCell ref="A2:I2"/>
    <mergeCell ref="A5:I5"/>
    <mergeCell ref="A40:I40"/>
    <mergeCell ref="I18:I19"/>
    <mergeCell ref="B23:I23"/>
    <mergeCell ref="B26:I26"/>
    <mergeCell ref="B29:I29"/>
    <mergeCell ref="B32:I32"/>
    <mergeCell ref="B35:I35"/>
    <mergeCell ref="A18:A19"/>
    <mergeCell ref="B18:B19"/>
    <mergeCell ref="D18:D19"/>
    <mergeCell ref="E18:F18"/>
    <mergeCell ref="G18:H18"/>
    <mergeCell ref="C18:C19"/>
    <mergeCell ref="A3:C3"/>
    <mergeCell ref="D3:I3"/>
    <mergeCell ref="D4:I4"/>
    <mergeCell ref="A6:I6"/>
    <mergeCell ref="A7:I7"/>
    <mergeCell ref="C8:F8"/>
    <mergeCell ref="C9:F9"/>
    <mergeCell ref="C10:F10"/>
    <mergeCell ref="C11:F11"/>
    <mergeCell ref="C12:F12"/>
  </mergeCells>
  <pageMargins left="0.3" right="0.3" top="0.4" bottom="0.4" header="0.3" footer="0.3"/>
  <pageSetup scale="55" orientation="portrait" r:id="rId1"/>
  <headerFooter>
    <oddFooter>&amp;C_x000D_&amp;1#&amp;"Calibri"&amp;10&amp;K000000 RESTRICTED</oddFooter>
    <evenFooter>&amp;LPUBLIC</evenFooter>
    <firstFooter>&amp;LPUBLIC</firstFooter>
  </headerFooter>
</worksheet>
</file>

<file path=_xmlsignatures/_rels/origin.sigs.rels><?xml version="1.0" encoding="UTF-8" standalone="yes"?>
<Relationships xmlns="http://schemas.openxmlformats.org/package/2006/relationships"><Relationship Id="rId2" Type="http://schemas.openxmlformats.org/package/2006/relationships/digital-signature/signature" Target="sig2.xml"/><Relationship Id="rId1" Type="http://schemas.openxmlformats.org/package/2006/relationships/digital-signature/signature" Target="sig1.xml"/></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JcQQdVWYF2xwL2AiM0EzdueNN1sieMwMTPzHEq2rLgg=</DigestValue>
    </Reference>
    <Reference Type="http://www.w3.org/2000/09/xmldsig#Object" URI="#idOfficeObject">
      <DigestMethod Algorithm="http://www.w3.org/2001/04/xmlenc#sha256"/>
      <DigestValue>d7mfyRtY9jXE2M0lZyh3W5m4j23cYiZd17aN9pkQGn0=</DigestValue>
    </Reference>
    <Reference Type="http://uri.etsi.org/01903#SignedProperties" URI="#idSignedProperties">
      <Transforms>
        <Transform Algorithm="http://www.w3.org/TR/2001/REC-xml-c14n-20010315"/>
      </Transforms>
      <DigestMethod Algorithm="http://www.w3.org/2001/04/xmlenc#sha256"/>
      <DigestValue>Cr0R7eKch9j6ThDLk74zmr4i+FzNmf1FLd667s4kgn4=</DigestValue>
    </Reference>
  </SignedInfo>
  <SignatureValue>rGRTmgW8dkPYS/Mm8UH62kC1PyqU1UdZHzQMkAIAgwqqyO8n2X/v7Y862jOXLGqK0Ss/eSF1C3Eu
Q2dpR894C0pyN+bN522ll0f9nNbMkmdcEXZRUWBKwYMb5ZgeLeRft9Ap25EniRyQyFJbXv+1NkZD
FTmBvLq5NSoihSOTH9cfXFDtJJQh3kiU22rGhpoZDqkJceduj6Tg5/gbNlRaXY2W5ES4OIPdqSsA
P3aEIQcIKkYX+8o16x2Up5qMb8y+NfgnWsX/1EGDzFgdJOlpzYhbq1+0tFV4r+TjfKGipRA3XLL8
GmcayFqidzefT36oyhHPpHc4P22mN6lsPlb38g==</SignatureValue>
  <KeyInfo>
    <X509Data>
      <X509Certificate>MIIGATCCA+mgAwIBAgIQVAEBAQLqfxI4gP7ESaFdXzANBgkqhkiG9w0BAQsFADBZMRUwEwYDVQQDDAxWTlBULUNBIFNIQTIxMzAxBgNVBAoMKlZJRVROQU0gUE9TVFMgQU5EIFRFTEVDT01NVU5JQ0FUSU9OUyBHUk9VUDELMAkGA1UEBhMCVk4wHhcNMjUwNzI5MDczMzM1WhcNMjcxMTE1MTEwOTQ3WjCBrzELMAkGA1UEBhMCVk4xFzAVBgNVBAgMDkjhu5IgQ0jDjSBNSU5IMREwDwYDVQQHDAhRdeG6rW4gMTFUMFIGA1UEAwxLTkfDgk4gSMOATkcgVFLDgUNIIE5ISeG7hk0gSOG7rlUgSOG6oE4gTeG7mFQgVEjDgE5IIFZJw4pOIEhTQkMgKFZJ4buGVCBOQU0pMR4wHAYKCZImiZPyLGQBAQwOTVNUOjAzMDEyMzI3OTgwggEiMA0GCSqGSIb3DQEBAQUAA4IBDwAwggEKAoIBAQDAzYzxE50PsbjrFX1fiJxvXmbLbVj4BuIimBtj3Ital+Ynd4kDHsrH2593CQ4AZE0wA3P3cPUnMgHXe8rhRG7mflQe3yJEYjjUe7bRWCt/6ZWYENRoXnNUvCi5qVwZHGwt4ECTXlVfBybybnxC1FkvAuAAPmK9GLOWEoI/p6zsiLKkzp4o6PX5eKGs2dYD/HqMr4yFLvSjL5npQWxE5fXl35tqczPktToJzDHt5Gzb8s+o/Y3B+HftHeXQGnGh9O7YWnECYzQTOY4jWlek5YmRhup4C2tCCODc4UIL4YXUGNVjzweusqRrLZMfogginsGLIAtzCZhj4d8TsxaBlZk/AgMBAAGjggFsMIIBaDAMBgNVHRMBAf8EAjAAMB8GA1UdIwQYMBaAFGuVxMQpI8onE8sE8P106s29CP/BMIGHBggrBgEFBQcBAQR7MHkwPgYIKwYBBQUHMAKGMmh0dHA6Ly9wdWIudm5wdC1jYS52bi9jZXJ0cy92bnB0Y2Etc2hhMjU2LTIwMjQuY2VyMDcGCCsGAQUFBzABhitodHRwOi8vb2NzcC1zaGEyNTYudm5wdC1jYS52bi9yZXNwb25kZXIyMDI0MCEGA1UdEQQaMBiBFmhvYXZ1bHVvbmdAaHNiYy5jb20udm4wFQYDVR0lBA4wDAYKKwYBBAGCNwoDDDBEBgNVHR8EPTA7MDmgN6A1hjNodHRwOi8vY3JsLXNoYTI1Ni52bnB0LWNhLnZuL3ZucHRjYS1zaGEyNTYtMjAyNC5jcmwwHQYDVR0OBBYEFMOkYFMMlcoM7dB/JdkwttNUp+28MA4GA1UdDwEB/wQEAwIE8DANBgkqhkiG9w0BAQsFAAOCAgEAradwg8RKxqcqRGRQxt5OGp0BpBlrmq7YZ2EVvDFYKm2UO8xw0YDqA0kTc3XG+6YL2yvl/8ieyVk5AUPN7wTI19dIrFOtToorfKI3RLEM/5bw+EYSqWHhlEYlPPwLID018Ft+8etWeIL/ASPD2jfrkAzY+xBPacxZq0iZwctui3zQnyFDlZbZKpBbtViD6Q4NDfZtjwSWYYYGlyD+Q/NbaYsRzra2cEnqhK8ntbDubT0zmAPdd2Rzf3XdM5KoO/OEBkcg4PDqHzW3EjYNR+X3V/KrqNmU3MgIOKIfn2ecaih1eYpMFt9tn65kroGqhE9PTMVra+4d76a0FGgACjkTsy75gNwtvurufOHLk64fiVzYAYgBp4/liZhlInxKDvlFVVWb6NP/QbsRBbsGKPIkgizokKi4JZKDQVTSjrEGBQKZ80lLh0XCR9pQWLlUs4/vfMSVMvD5cZaozk+7arVg6+pm7OHAev3neHXSRIlWAmcp4WTYJ+FUxKbINFRiZhSJbh6hQ26vLLqT9idwKMIWR95zUO/wyZDIvfD7pnNza8Z4RBdOLVAPGya/l7doeoAtfl2EkV2XaKoYYxoXA8MMOqBkRK6QCXlX3DkrcyVgH2HY6UDpijgiIWHd8eIEtLQl02FfsocyuL+841ym20ZPWYejSvWruabdXvVk+h/vF3g=</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2f3AFpmV4xMG5w1iTrxxA0J9QIy47+YsQamqbXmHTzc=</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5"/>
            <mdssi:RelationshipReference xmlns:mdssi="http://schemas.openxmlformats.org/package/2006/digital-signature" SourceId="rId10"/>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2"/>
          </Transform>
          <Transform Algorithm="http://www.w3.org/TR/2001/REC-xml-c14n-20010315"/>
        </Transforms>
        <DigestMethod Algorithm="http://www.w3.org/2001/04/xmlenc#sha256"/>
        <DigestValue>fTYI1TgymK3UaH2LbvNu4JQ7boLqkqpgrytWAyFNLww=</DigestValue>
      </Reference>
      <Reference URI="/xl/printerSettings/printerSettings1.bin?ContentType=application/vnd.openxmlformats-officedocument.spreadsheetml.printerSettings">
        <DigestMethod Algorithm="http://www.w3.org/2001/04/xmlenc#sha256"/>
        <DigestValue>IzmSpAC7Nchw/OizUTvVafn69lWSnd2YPkn4EEoINco=</DigestValue>
      </Reference>
      <Reference URI="/xl/printerSettings/printerSettings2.bin?ContentType=application/vnd.openxmlformats-officedocument.spreadsheetml.printerSettings">
        <DigestMethod Algorithm="http://www.w3.org/2001/04/xmlenc#sha256"/>
        <DigestValue>V5NonJPJgi7JhxEL00Zq6wbzHQlylaEz/A+c88AsAv8=</DigestValue>
      </Reference>
      <Reference URI="/xl/printerSettings/printerSettings3.bin?ContentType=application/vnd.openxmlformats-officedocument.spreadsheetml.printerSettings">
        <DigestMethod Algorithm="http://www.w3.org/2001/04/xmlenc#sha256"/>
        <DigestValue>V5NonJPJgi7JhxEL00Zq6wbzHQlylaEz/A+c88AsAv8=</DigestValue>
      </Reference>
      <Reference URI="/xl/printerSettings/printerSettings4.bin?ContentType=application/vnd.openxmlformats-officedocument.spreadsheetml.printerSettings">
        <DigestMethod Algorithm="http://www.w3.org/2001/04/xmlenc#sha256"/>
        <DigestValue>IzmSpAC7Nchw/OizUTvVafn69lWSnd2YPkn4EEoINco=</DigestValue>
      </Reference>
      <Reference URI="/xl/printerSettings/printerSettings5.bin?ContentType=application/vnd.openxmlformats-officedocument.spreadsheetml.printerSettings">
        <DigestMethod Algorithm="http://www.w3.org/2001/04/xmlenc#sha256"/>
        <DigestValue>wjWfoB2FPEa+BmqKvYuVvrAHOB4SVeYZ/vsG9dfKmNA=</DigestValue>
      </Reference>
      <Reference URI="/xl/printerSettings/printerSettings6.bin?ContentType=application/vnd.openxmlformats-officedocument.spreadsheetml.printerSettings">
        <DigestMethod Algorithm="http://www.w3.org/2001/04/xmlenc#sha256"/>
        <DigestValue>IzmSpAC7Nchw/OizUTvVafn69lWSnd2YPkn4EEoINco=</DigestValue>
      </Reference>
      <Reference URI="/xl/printerSettings/printerSettings7.bin?ContentType=application/vnd.openxmlformats-officedocument.spreadsheetml.printerSettings">
        <DigestMethod Algorithm="http://www.w3.org/2001/04/xmlenc#sha256"/>
        <DigestValue>V5NonJPJgi7JhxEL00Zq6wbzHQlylaEz/A+c88AsAv8=</DigestValue>
      </Reference>
      <Reference URI="/xl/printerSettings/printerSettings8.bin?ContentType=application/vnd.openxmlformats-officedocument.spreadsheetml.printerSettings">
        <DigestMethod Algorithm="http://www.w3.org/2001/04/xmlenc#sha256"/>
        <DigestValue>V5NonJPJgi7JhxEL00Zq6wbzHQlylaEz/A+c88AsAv8=</DigestValue>
      </Reference>
      <Reference URI="/xl/printerSettings/printerSettings9.bin?ContentType=application/vnd.openxmlformats-officedocument.spreadsheetml.printerSettings">
        <DigestMethod Algorithm="http://www.w3.org/2001/04/xmlenc#sha256"/>
        <DigestValue>IzmSpAC7Nchw/OizUTvVafn69lWSnd2YPkn4EEoINco=</DigestValue>
      </Reference>
      <Reference URI="/xl/sharedStrings.xml?ContentType=application/vnd.openxmlformats-officedocument.spreadsheetml.sharedStrings+xml">
        <DigestMethod Algorithm="http://www.w3.org/2001/04/xmlenc#sha256"/>
        <DigestValue>N12vSPGK/YikkT3qQWvQZJAJSA/HwPi6sXiUB1FRNaM=</DigestValue>
      </Reference>
      <Reference URI="/xl/styles.xml?ContentType=application/vnd.openxmlformats-officedocument.spreadsheetml.styles+xml">
        <DigestMethod Algorithm="http://www.w3.org/2001/04/xmlenc#sha256"/>
        <DigestValue>F/cWnVGC2FLLp/Kirem+7EUjhfaRZGcsL40B7iYvHuk=</DigestValue>
      </Reference>
      <Reference URI="/xl/theme/theme1.xml?ContentType=application/vnd.openxmlformats-officedocument.theme+xml">
        <DigestMethod Algorithm="http://www.w3.org/2001/04/xmlenc#sha256"/>
        <DigestValue>sWEG9CKfbs5tdEJrPnP/amd98pCNKgb3bvAyn6J8AoI=</DigestValue>
      </Reference>
      <Reference URI="/xl/workbook.xml?ContentType=application/vnd.openxmlformats-officedocument.spreadsheetml.sheet.main+xml">
        <DigestMethod Algorithm="http://www.w3.org/2001/04/xmlenc#sha256"/>
        <DigestValue>f52KTXICQbhaJ2qY0TyNpICs5Ld2FspiZybhILAJa10=</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DFvVPqoIk86WVQiP0UyA3uzCQioz46PDY/dKih+lBrk=</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ie1t59T+oh4xR4rir291kA0PxL5MlUFD/HEFvVUbc9Y=</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QSYMNFtFM/We0x/y91OmLCZOt/Fg9jrJRLrG/1nsbrY=</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Auuqa0XyaXU4hdxM770k/DVyj5HFS3KFPVMKRz5ysj0=</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KT/CqvyuV6uSjWC5ynXnrxXR9G3iaDSosVAugHGTKbE=</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cHSaoSNm5nCotqUe+dTLnc1pBKvYzluxU+g0Bl3uMr8=</DigestValue>
      </Reference>
      <Reference URI="/xl/worksheets/_rels/sheet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yc48oc/QmVpCKOyTQC/b+mtn1WuyjRR/gC7AuLuMWdI=</DigestValue>
      </Reference>
      <Reference URI="/xl/worksheets/_rels/sheet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FDvnHPD6/CGwKxcEIE18HsOXjfGgVY46IoBPe6h8Lj0=</DigestValue>
      </Reference>
      <Reference URI="/xl/worksheets/_rels/sheet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VBtVSFlIxzcUXhEx+UnzQXmVxs4DIyAhk4b2Ww66f00=</DigestValue>
      </Reference>
      <Reference URI="/xl/worksheets/sheet1.xml?ContentType=application/vnd.openxmlformats-officedocument.spreadsheetml.worksheet+xml">
        <DigestMethod Algorithm="http://www.w3.org/2001/04/xmlenc#sha256"/>
        <DigestValue>he6a0ZqrmxG5JoZLV685r8WPgShor5zOHHhevnBsad8=</DigestValue>
      </Reference>
      <Reference URI="/xl/worksheets/sheet2.xml?ContentType=application/vnd.openxmlformats-officedocument.spreadsheetml.worksheet+xml">
        <DigestMethod Algorithm="http://www.w3.org/2001/04/xmlenc#sha256"/>
        <DigestValue>7W+uQbBmRvsDZC2JyLKHoy+mFs7GyDvWM6SkzOMXSv4=</DigestValue>
      </Reference>
      <Reference URI="/xl/worksheets/sheet3.xml?ContentType=application/vnd.openxmlformats-officedocument.spreadsheetml.worksheet+xml">
        <DigestMethod Algorithm="http://www.w3.org/2001/04/xmlenc#sha256"/>
        <DigestValue>j96fwBFoNziDI7ECyGtK6bpCkEiqvOeJeHxWjpx2Lf8=</DigestValue>
      </Reference>
      <Reference URI="/xl/worksheets/sheet4.xml?ContentType=application/vnd.openxmlformats-officedocument.spreadsheetml.worksheet+xml">
        <DigestMethod Algorithm="http://www.w3.org/2001/04/xmlenc#sha256"/>
        <DigestValue>zwmDamBzS/vMdUBWhWg/1FILwnDklqtUOjBZZUSRV2M=</DigestValue>
      </Reference>
      <Reference URI="/xl/worksheets/sheet5.xml?ContentType=application/vnd.openxmlformats-officedocument.spreadsheetml.worksheet+xml">
        <DigestMethod Algorithm="http://www.w3.org/2001/04/xmlenc#sha256"/>
        <DigestValue>IrzFD6LSFGzaAw+U9c9qwDnzcKWYf1QGnEiHbtIOBfw=</DigestValue>
      </Reference>
      <Reference URI="/xl/worksheets/sheet6.xml?ContentType=application/vnd.openxmlformats-officedocument.spreadsheetml.worksheet+xml">
        <DigestMethod Algorithm="http://www.w3.org/2001/04/xmlenc#sha256"/>
        <DigestValue>GuAz9P6UPkV/StTzXUMoUUlF2ggSomDaZFdEj7zb0vI=</DigestValue>
      </Reference>
      <Reference URI="/xl/worksheets/sheet7.xml?ContentType=application/vnd.openxmlformats-officedocument.spreadsheetml.worksheet+xml">
        <DigestMethod Algorithm="http://www.w3.org/2001/04/xmlenc#sha256"/>
        <DigestValue>klcJ2ChY2n6irkcswKqtr77Lz/4H1EjLoEXH+XeJT+c=</DigestValue>
      </Reference>
      <Reference URI="/xl/worksheets/sheet8.xml?ContentType=application/vnd.openxmlformats-officedocument.spreadsheetml.worksheet+xml">
        <DigestMethod Algorithm="http://www.w3.org/2001/04/xmlenc#sha256"/>
        <DigestValue>som0HHNkKFiOC9ZhXGrtMWR33B8s7/6qHJfxs4Doo6g=</DigestValue>
      </Reference>
      <Reference URI="/xl/worksheets/sheet9.xml?ContentType=application/vnd.openxmlformats-officedocument.spreadsheetml.worksheet+xml">
        <DigestMethod Algorithm="http://www.w3.org/2001/04/xmlenc#sha256"/>
        <DigestValue>9pFPird2hwxa8YM7vlUbV5mzxRCjsWuDw1anDY5VT+4=</DigestValue>
      </Reference>
    </Manifest>
    <SignatureProperties>
      <SignatureProperty Id="idSignatureTime" Target="#idPackageSignature">
        <mdssi:SignatureTime xmlns:mdssi="http://schemas.openxmlformats.org/package/2006/digital-signature">
          <mdssi:Format>YYYY-MM-DDThh:mm:ssTZD</mdssi:Format>
          <mdssi:Value>2026-04-10T09:12:39Z</mdssi:Value>
        </mdssi:SignatureTime>
      </SignatureProperty>
    </SignatureProperties>
  </Object>
  <Object Id="idOfficeObject">
    <SignatureProperties>
      <SignatureProperty Id="idOfficeV1Details" Target="#idPackageSignature">
        <SignatureInfoV1 xmlns="http://schemas.microsoft.com/office/2006/digsig">
          <SetupID/>
          <SignatureText/>
          <SignatureImage/>
          <SignatureComments/>
          <WindowsVersion>10.0</WindowsVersion>
          <OfficeVersion>16.0.19127/27</OfficeVersion>
          <ApplicationVersion>16.0.19127</ApplicationVersion>
          <Monitors>1</Monitors>
          <HorizontalResolution>1920</HorizontalResolution>
          <VerticalResolution>1200</VerticalResolution>
          <ColorDepth>32</ColorDepth>
          <SignatureProviderId>{00000000-0000-0000-0000-000000000000}</SignatureProviderId>
          <SignatureProviderUrl/>
          <SignatureProviderDetails>9</SignatureProviderDetails>
          <SignatureType>1</SignatureType>
        </SignatureInfoV1>
      </SignatureProperty>
    </SignatureProperties>
  </Object>
  <Object>
    <xd:QualifyingProperties xmlns:xd="http://uri.etsi.org/01903/v1.3.2#" Target="#idPackageSignature">
      <xd:SignedProperties Id="idSignedProperties">
        <xd:SignedSignatureProperties>
          <xd:SigningTime>2026-04-10T09:12:39Z</xd:SigningTime>
          <xd:SigningCertificate>
            <xd:Cert>
              <xd:CertDigest>
                <DigestMethod Algorithm="http://www.w3.org/2001/04/xmlenc#sha256"/>
                <DigestValue>Fa15AIP/+5YGFEBQ17ukJRp/bGNYYxib15ah+nbtcUo=</DigestValue>
              </xd:CertDigest>
              <xd:IssuerSerial>
                <X509IssuerName>C=VN, O=VIETNAM POSTS AND TELECOMMUNICATIONS GROUP, CN=VNPT-CA SHA2</X509IssuerName>
                <X509SerialNumber>111660364305331693055571850418863562079</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MTCCBRmgAwIBAgIRAPxPdBtLwIlsrGAboi6avwQwDQYJKoZIhvcNAQELBQAwgaMxCzAJBgNVBAYTAlZOMTMwMQYDVQQKDCpNaW5pc3RyeSBvZiBJbmZvcm1hdGlvbiBhbmQgQ29tbXVuaWNhdGlvbnMxPDA6BgNVBAsMM05hdGlvbmFsIENlbnRyZSBvZiBEaWdpdGFsIFNpZ25hdHVyZSBBdXRoZW50aWNhdGlvbjEhMB8GA1UEAwwYVmlldG5hbSBOYXRpb25hbCBSb290IENBMB4XDTI0MDgzMDAzMjI1N1oXDTI5MDgzMDAzMjI1N1owWTEVMBMGA1UEAwwMVk5QVC1DQSBTSEEyMTMwMQYDVQQKDCpWSUVUTkFNIFBPU1RTIEFORCBURUxFQ09NTVVOSUNBVElPTlMgR1JPVVAxCzAJBgNVBAYTAlZOMIICIjANBgkqhkiG9w0BAQEFAAOCAg8AMIICCgKCAgEA1XQIJjEFlpyXbJN0KkWJxea3Dn/6fyF92gz+zuf9WLrtPUPBEe1Vn8NUt9YMg4zQXkFzbO4iX/1tyqK8O7/HwugJ1SyMLli/MAbkwKIOaA/XV+h/XHsv464slLDEtBCtvr02HJiHF6S9Mb+11X41uMZpz6GS4AmwojH37nZ4LZfQzgTmOHd9lJoyadmJEqQWZ1DMEyPILmjqdZ+miQiDHcjYLrmfUeQ9tyoVQa+U8bKBK9ZZuq1RCGapJqbptWYjlstJOd7b/fLRaWl4yR/vv2NMIbg9+ECpq/iWi3SQZ1YsmVPT3x74c0ZM5jMOwdFvRI+gHUqG9Ov0aCy5fpVNVirUSmyWitP9V0OoY67W/iXQWdi7I0KP1azZwHKcpmAZJqEzeBWtpXf/LYl84pyEl8yHJtIjfcGwNiPbJ0GzqTCY9eAejCfoshCgNIqt0xcT0Mzlif3b071sNRVvevBOgiKX76rJ784dme4njx4IE1/mIX8ajpnvi5ZqumIq062EkfcnhLM58avHBEJoc3MFKxdrDxMnieK83YysqWNTAp0kWgxPdzs2MkkLOsTyfI6D1e54I31Q2VaUVltOxMhzzuVE55+d2QAQj4wPaFqKU0h9VR7CfE9c/tGbbebI8c52T31jEnnjqqhnGDK17M/Jsoe86WsIQ6vWhHPJp5B1z78CAwEAAaOCAacwggGjMIHgBgNVHSMEgdgwgdWAFH7wh+2xuJ37CINvpBb98bisYpsBoYGppIGmMIGjMQswCQYDVQQGEwJWTjEzMDEGA1UECgwqTWluaXN0cnkgb2YgSW5mb3JtYXRpb24gYW5kIENvbW11bmljYXRpb25zMTwwOgYDVQQLDDNOYXRpb25hbCBDZW50cmUgb2YgRGlnaXRhbCBTaWduYXR1cmUgQXV0aGVudGljYXRpb24xITAfBgNVBAMMGFZpZXRuYW0gTmF0aW9uYWwgUm9vdCBDQYIRAJWSu4zurVokprj3HX0yO1owDgYDVR0PAQH/BAQDAgGGMB0GA1UdDgQWBBRrlcTEKSPKJxPLBPD9dOrNvQj/wTBCBggrBgEFBQcBAQQ2MDQwMgYIKwYBBQUHMAKGJmh0dHBzOi8vcm9vdGNhLmdvdi52bi9jcnQvdm5yY2EyNTYucDdiMBIGA1UdEwEB/wQIMAYBAf8CAQAwNwYDVR0fBDAwLjAsoCqgKIYmaHR0cHM6Ly9yb290Y2EuZ292LnZuL2NybC92bnJjYTI1Ni5jcmwwDQYJKoZIhvcNAQELBQADggIBAJzyb6x6SgKyHvAceKEd/K6ZAMt3050IDeNHDBQ14rfED4So8N0TJ+pNbplvt+Fn/SRzsh0u7+aLodc/TsW47Xub5BoRaEidiD7bTfI75NjPeT9iUMStSvMmF9re3tBW9eBP1t8N4lULOu9m2yF4/Z4uuuFV1SR0zVc1+W0pIwm7uDRs2gpbxGA+PO+SW3Ep2KH2dSWjfP80wazrOZ1AlgQ1n+g3CftEvS076QgRY2zsNDETqNHum81MFRaWgMFzH7yLdY13DxdzhagaaCbsXpvTa69T6/tYLfts/AqFI18EyuvCg9iq4MeWW1/BBeiPVoo8mhSriNAPQVm8e722BUihTpGTGYvyJEa8uO+sVYJcvojYzUul+DubmrS7Bq/5bL+igoNpzaVXNbMmbxeY+MX3IxxPtm8MzBsgfjzJNC8Weiz8wDw6d3e27NOx7pK8J49NpwbSh4fcqAtBiXdnQikQt0mx4PNuNA/u79oXBT7JdO592v+LCwnWuAZrvSOlStSmbrvzqzekupWXL/eDMHWFW+Vxp3CqlORqbDK9yeIVMxw8qrnIDX/IkYYOT9uUjsc4B9Arl/zFmGB56APcb4R8oTBGBFgvTd5XjAXevGr5FJMBeHoo4zRv2kn1O78UBWWUXsuOb7G0hCkXB9xU4jfk1MsjjbfovofrIWgqku61</xd:EncapsulatedX509Certificate>
          </xd:CertificateValues>
        </xd:UnsignedSignatureProperties>
      </xd:UnsignedProperties>
    </xd:QualifyingProperties>
  </Object>
</Signature>
</file>

<file path=_xmlsignatures/sig2.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8QmO/VS+XGI8JypdV8yF81xAZ3fT+IV7mun8BHycQ7o=</DigestValue>
    </Reference>
    <Reference Type="http://www.w3.org/2000/09/xmldsig#Object" URI="#idOfficeObject">
      <DigestMethod Algorithm="http://www.w3.org/2001/04/xmlenc#sha256"/>
      <DigestValue>R7vGqwU8HSQMADGX2YT19sTUL3c1nLCpruxnjPbFXXE=</DigestValue>
    </Reference>
    <Reference Type="http://uri.etsi.org/01903#SignedProperties" URI="#idSignedProperties">
      <Transforms>
        <Transform Algorithm="http://www.w3.org/TR/2001/REC-xml-c14n-20010315"/>
      </Transforms>
      <DigestMethod Algorithm="http://www.w3.org/2001/04/xmlenc#sha256"/>
      <DigestValue>q8BHI/Al4ICwlUhL88lN9HQ0qew+cVRlItEIPCJNxSY=</DigestValue>
    </Reference>
  </SignedInfo>
  <SignatureValue>ZGPetsCtCl1VRM7PXthCXnruydLIGnAo/HVxTXeCPU8yR0ytnrOPQ0WBFbXkEE2EL8GjNO0oys41
hIYX2VkCLCSktjFPm17+cqESTYcN5zEGRKdEzJb1VjnbfaqKAC3DIQFLVyvI8xz/nFP3DmEDW4vK
WdW/IPqIiydVeR0EmqszqQkQ4lnB4k2pF1VT/nINkGlq1bR7mrphOSTGv4ppl1tsQB7VoD2JgDi7
nt0HShgc8R8JgWRpHvZlwqI6W2Yma2jnz74QPPzRw/iVFURdoavWYQ22I1/hT7qqksPu+k54q1Vd
IpzLmPURaVQW9JKCdaHNo2jRW3I1L3vfmjwjdA==</SignatureValue>
  <KeyInfo>
    <X509Data>
      <X509Certificate>MIIGJDCCBAygAwIBAgIQVAEBAUSvDKzoZD/ahMlUKDANBgkqhkiG9w0BAQsFADBZMRUwEwYDVQQDDAxWTlBULUNBIFNIQTIxMzAxBgNVBAoMKlZJRVROQU0gUE9TVFMgQU5EIFRFTEVDT01NVU5JQ0FUSU9OUyBHUk9VUDELMAkGA1UEBhMCVk4wHhcNMjUwNzI4MDk1NDQ5WhcNMjcwNDA1MTEwOTQ3WjCBsjELMAkGA1UEBhMCVk4xFzAVBgNVBAgMDkjhu5IgQ0jDjSBNSU5IMRUwEwYDVQQHDAxQSMOaIE5IVeG6rE4xUzBRBgNVBAMMSkPDlE5HIFRZIFROSEggTeG7mFQgVEjDgE5IIFZJw4pOIFFV4bqiTiBMw50gUVXhu7ggREFJLUlDSEkgTElGRSBWSeG7hlQgTkFNMR4wHAYKCZImiZPyLGQBAQwOTVNUOjAzMTI2NjA3NzAwggEiMA0GCSqGSIb3DQEBAQUAA4IBDwAwggEKAoIBAQDnURlIS/tdoZLIwGqcFio5i7q0v2PQnksZXCNtTE64JmFFPdVdwurSoOUaZgSuTqXjwyUZ73Y4mZ5Vm0Vj5qse41DAcezB90/8BOTPOffeHDZvJOa9FM2dPBOoKoPllwy6omI6tEjp3ztfvpfa6LXyo8e9V41cZEi2R1lsegMU9wlRr5k8eM4tOgsYZUhXff5Rr2Duski9DGMpukrKbyQWYFZYtJtMnt5CeXRpnDTdFAaps7kcOFYdaZWwY2l0jOggoY1umLpjbLgvo8ZC0xisDawapa7XlSzndYNKU6tUip1xejfOzVcuQGaph3upXzClyAIAtrH+tpZnS0IbxpvLAgMBAAGjggGMMIIBiDAMBgNVHRMBAf8EAjAAMB8GA1UdIwQYMBaAFGuVxMQpI8onE8sE8P106s29CP/BMIGHBggrBgEFBQcBAQR7MHkwPgYIKwYBBQUHMAKGMmh0dHA6Ly9wdWIudm5wdC1jYS52bi9jZXJ0cy92bnB0Y2Etc2hhMjU2LTIwMjQuY2VyMDcGCCsGAQUFBzABhitodHRwOi8vb2NzcC1zaGEyNTYudm5wdC1jYS52bi9yZXNwb25kZXIyMDI0MC0GA1UdEQQmMCSBIm50bG9hbi5waHVvbmdAZGFpLWljaGktbGlmZS5jb20udm4wKQYDVR0lBCIwIAYIKwYBBQUHAwIGCCsGAQUFBwMEBgorBgEEAYI3CgMMMEQGA1UdHwQ9MDswOaA3oDWGM2h0dHA6Ly9jcmwtc2hhMjU2LnZucHQtY2Eudm4vdm5wdGNhLXNoYTI1Ni0yMDI0LmNybDAdBgNVHQ4EFgQUYeFMPH6PIxqAN/zNsETaKolBkHUwDgYDVR0PAQH/BAQDAgTwMA0GCSqGSIb3DQEBCwUAA4ICAQBrj2E1GTfR/blT3TCOEqu1gGwsPlinyLMCgO7anu1Sz1wBDNUZcnCHMv3J8B8oCGKEwzoVWfv0IJpSm5epoGnnyUAv2FZWkn2RZnhu9hMV1DhMY6yWFYEM6rERdcPxnP0q55jTO1NxuKLb6cwOuCXG04S60I6tpwVmOQONQCaOSUf+8M9mGDtdWy4iilrixgftFCktKTtj/VwOBgxGBtaM8k2S1CZexkXFWVk6wFjwWaIFzpMzARe0tIQ1pC7KbO60OoLSA0JQq8ODs1acuY1iGvnspr9rUm8UoWTSK/ULRQMYKI/NoAuYLrSF5qSaUDlJ4C61z1sq0ZfIzrNtB3G3RIbSGEwAiJeWU5qgNrd0+uB3feKOIvOOZYM6qcpUbDUcRLSrj6/hlzV7oH5UN4Xl9TRBzVC211T2foXhcXQjNDkjOj2/du8gpYG9CgdXxvyFVYwLkoW4IVxYj+WuJyWXjaWQZ6WYAG/o7d9l5ZIPnbtO7Ojvr8RYWA6saSZWMXO8TUOCCcDicXCfwl0OHBGVaxa5avpeYBAALooORpqIw4sePda9IbxrV8kDmIzFqtHbKSfn/vM5624UdCwIJZFK8x9baaCScrPG3iHBS/8cQMsAxoKQZQoIfGV2W4GjaDbP7E3QSINxKZq+r4Y7OL9LJmG1kDYOA5ik+waWd15NeQ==</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2f3AFpmV4xMG5w1iTrxxA0J9QIy47+YsQamqbXmHTzc=</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5"/>
            <mdssi:RelationshipReference xmlns:mdssi="http://schemas.openxmlformats.org/package/2006/digital-signature" SourceId="rId10"/>
            <mdssi:RelationshipReference xmlns:mdssi="http://schemas.openxmlformats.org/package/2006/digital-signature" SourceId="rId4"/>
            <mdssi:RelationshipReference xmlns:mdssi="http://schemas.openxmlformats.org/package/2006/digital-signature" SourceId="rId9"/>
          </Transform>
          <Transform Algorithm="http://www.w3.org/TR/2001/REC-xml-c14n-20010315"/>
        </Transforms>
        <DigestMethod Algorithm="http://www.w3.org/2001/04/xmlenc#sha256"/>
        <DigestValue>fTYI1TgymK3UaH2LbvNu4JQ7boLqkqpgrytWAyFNLww=</DigestValue>
      </Reference>
      <Reference URI="/xl/printerSettings/printerSettings1.bin?ContentType=application/vnd.openxmlformats-officedocument.spreadsheetml.printerSettings">
        <DigestMethod Algorithm="http://www.w3.org/2001/04/xmlenc#sha256"/>
        <DigestValue>IzmSpAC7Nchw/OizUTvVafn69lWSnd2YPkn4EEoINco=</DigestValue>
      </Reference>
      <Reference URI="/xl/printerSettings/printerSettings2.bin?ContentType=application/vnd.openxmlformats-officedocument.spreadsheetml.printerSettings">
        <DigestMethod Algorithm="http://www.w3.org/2001/04/xmlenc#sha256"/>
        <DigestValue>V5NonJPJgi7JhxEL00Zq6wbzHQlylaEz/A+c88AsAv8=</DigestValue>
      </Reference>
      <Reference URI="/xl/printerSettings/printerSettings3.bin?ContentType=application/vnd.openxmlformats-officedocument.spreadsheetml.printerSettings">
        <DigestMethod Algorithm="http://www.w3.org/2001/04/xmlenc#sha256"/>
        <DigestValue>V5NonJPJgi7JhxEL00Zq6wbzHQlylaEz/A+c88AsAv8=</DigestValue>
      </Reference>
      <Reference URI="/xl/printerSettings/printerSettings4.bin?ContentType=application/vnd.openxmlformats-officedocument.spreadsheetml.printerSettings">
        <DigestMethod Algorithm="http://www.w3.org/2001/04/xmlenc#sha256"/>
        <DigestValue>IzmSpAC7Nchw/OizUTvVafn69lWSnd2YPkn4EEoINco=</DigestValue>
      </Reference>
      <Reference URI="/xl/printerSettings/printerSettings5.bin?ContentType=application/vnd.openxmlformats-officedocument.spreadsheetml.printerSettings">
        <DigestMethod Algorithm="http://www.w3.org/2001/04/xmlenc#sha256"/>
        <DigestValue>wjWfoB2FPEa+BmqKvYuVvrAHOB4SVeYZ/vsG9dfKmNA=</DigestValue>
      </Reference>
      <Reference URI="/xl/printerSettings/printerSettings6.bin?ContentType=application/vnd.openxmlformats-officedocument.spreadsheetml.printerSettings">
        <DigestMethod Algorithm="http://www.w3.org/2001/04/xmlenc#sha256"/>
        <DigestValue>IzmSpAC7Nchw/OizUTvVafn69lWSnd2YPkn4EEoINco=</DigestValue>
      </Reference>
      <Reference URI="/xl/printerSettings/printerSettings7.bin?ContentType=application/vnd.openxmlformats-officedocument.spreadsheetml.printerSettings">
        <DigestMethod Algorithm="http://www.w3.org/2001/04/xmlenc#sha256"/>
        <DigestValue>V5NonJPJgi7JhxEL00Zq6wbzHQlylaEz/A+c88AsAv8=</DigestValue>
      </Reference>
      <Reference URI="/xl/printerSettings/printerSettings8.bin?ContentType=application/vnd.openxmlformats-officedocument.spreadsheetml.printerSettings">
        <DigestMethod Algorithm="http://www.w3.org/2001/04/xmlenc#sha256"/>
        <DigestValue>V5NonJPJgi7JhxEL00Zq6wbzHQlylaEz/A+c88AsAv8=</DigestValue>
      </Reference>
      <Reference URI="/xl/printerSettings/printerSettings9.bin?ContentType=application/vnd.openxmlformats-officedocument.spreadsheetml.printerSettings">
        <DigestMethod Algorithm="http://www.w3.org/2001/04/xmlenc#sha256"/>
        <DigestValue>IzmSpAC7Nchw/OizUTvVafn69lWSnd2YPkn4EEoINco=</DigestValue>
      </Reference>
      <Reference URI="/xl/sharedStrings.xml?ContentType=application/vnd.openxmlformats-officedocument.spreadsheetml.sharedStrings+xml">
        <DigestMethod Algorithm="http://www.w3.org/2001/04/xmlenc#sha256"/>
        <DigestValue>N12vSPGK/YikkT3qQWvQZJAJSA/HwPi6sXiUB1FRNaM=</DigestValue>
      </Reference>
      <Reference URI="/xl/styles.xml?ContentType=application/vnd.openxmlformats-officedocument.spreadsheetml.styles+xml">
        <DigestMethod Algorithm="http://www.w3.org/2001/04/xmlenc#sha256"/>
        <DigestValue>F/cWnVGC2FLLp/Kirem+7EUjhfaRZGcsL40B7iYvHuk=</DigestValue>
      </Reference>
      <Reference URI="/xl/theme/theme1.xml?ContentType=application/vnd.openxmlformats-officedocument.theme+xml">
        <DigestMethod Algorithm="http://www.w3.org/2001/04/xmlenc#sha256"/>
        <DigestValue>sWEG9CKfbs5tdEJrPnP/amd98pCNKgb3bvAyn6J8AoI=</DigestValue>
      </Reference>
      <Reference URI="/xl/workbook.xml?ContentType=application/vnd.openxmlformats-officedocument.spreadsheetml.sheet.main+xml">
        <DigestMethod Algorithm="http://www.w3.org/2001/04/xmlenc#sha256"/>
        <DigestValue>f52KTXICQbhaJ2qY0TyNpICs5Ld2FspiZybhILAJa10=</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DFvVPqoIk86WVQiP0UyA3uzCQioz46PDY/dKih+lBrk=</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ie1t59T+oh4xR4rir291kA0PxL5MlUFD/HEFvVUbc9Y=</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QSYMNFtFM/We0x/y91OmLCZOt/Fg9jrJRLrG/1nsbrY=</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Auuqa0XyaXU4hdxM770k/DVyj5HFS3KFPVMKRz5ysj0=</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KT/CqvyuV6uSjWC5ynXnrxXR9G3iaDSosVAugHGTKbE=</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cHSaoSNm5nCotqUe+dTLnc1pBKvYzluxU+g0Bl3uMr8=</DigestValue>
      </Reference>
      <Reference URI="/xl/worksheets/_rels/sheet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yc48oc/QmVpCKOyTQC/b+mtn1WuyjRR/gC7AuLuMWdI=</DigestValue>
      </Reference>
      <Reference URI="/xl/worksheets/_rels/sheet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FDvnHPD6/CGwKxcEIE18HsOXjfGgVY46IoBPe6h8Lj0=</DigestValue>
      </Reference>
      <Reference URI="/xl/worksheets/_rels/sheet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VBtVSFlIxzcUXhEx+UnzQXmVxs4DIyAhk4b2Ww66f00=</DigestValue>
      </Reference>
      <Reference URI="/xl/worksheets/sheet1.xml?ContentType=application/vnd.openxmlformats-officedocument.spreadsheetml.worksheet+xml">
        <DigestMethod Algorithm="http://www.w3.org/2001/04/xmlenc#sha256"/>
        <DigestValue>he6a0ZqrmxG5JoZLV685r8WPgShor5zOHHhevnBsad8=</DigestValue>
      </Reference>
      <Reference URI="/xl/worksheets/sheet2.xml?ContentType=application/vnd.openxmlformats-officedocument.spreadsheetml.worksheet+xml">
        <DigestMethod Algorithm="http://www.w3.org/2001/04/xmlenc#sha256"/>
        <DigestValue>7W+uQbBmRvsDZC2JyLKHoy+mFs7GyDvWM6SkzOMXSv4=</DigestValue>
      </Reference>
      <Reference URI="/xl/worksheets/sheet3.xml?ContentType=application/vnd.openxmlformats-officedocument.spreadsheetml.worksheet+xml">
        <DigestMethod Algorithm="http://www.w3.org/2001/04/xmlenc#sha256"/>
        <DigestValue>j96fwBFoNziDI7ECyGtK6bpCkEiqvOeJeHxWjpx2Lf8=</DigestValue>
      </Reference>
      <Reference URI="/xl/worksheets/sheet4.xml?ContentType=application/vnd.openxmlformats-officedocument.spreadsheetml.worksheet+xml">
        <DigestMethod Algorithm="http://www.w3.org/2001/04/xmlenc#sha256"/>
        <DigestValue>zwmDamBzS/vMdUBWhWg/1FILwnDklqtUOjBZZUSRV2M=</DigestValue>
      </Reference>
      <Reference URI="/xl/worksheets/sheet5.xml?ContentType=application/vnd.openxmlformats-officedocument.spreadsheetml.worksheet+xml">
        <DigestMethod Algorithm="http://www.w3.org/2001/04/xmlenc#sha256"/>
        <DigestValue>IrzFD6LSFGzaAw+U9c9qwDnzcKWYf1QGnEiHbtIOBfw=</DigestValue>
      </Reference>
      <Reference URI="/xl/worksheets/sheet6.xml?ContentType=application/vnd.openxmlformats-officedocument.spreadsheetml.worksheet+xml">
        <DigestMethod Algorithm="http://www.w3.org/2001/04/xmlenc#sha256"/>
        <DigestValue>GuAz9P6UPkV/StTzXUMoUUlF2ggSomDaZFdEj7zb0vI=</DigestValue>
      </Reference>
      <Reference URI="/xl/worksheets/sheet7.xml?ContentType=application/vnd.openxmlformats-officedocument.spreadsheetml.worksheet+xml">
        <DigestMethod Algorithm="http://www.w3.org/2001/04/xmlenc#sha256"/>
        <DigestValue>klcJ2ChY2n6irkcswKqtr77Lz/4H1EjLoEXH+XeJT+c=</DigestValue>
      </Reference>
      <Reference URI="/xl/worksheets/sheet8.xml?ContentType=application/vnd.openxmlformats-officedocument.spreadsheetml.worksheet+xml">
        <DigestMethod Algorithm="http://www.w3.org/2001/04/xmlenc#sha256"/>
        <DigestValue>som0HHNkKFiOC9ZhXGrtMWR33B8s7/6qHJfxs4Doo6g=</DigestValue>
      </Reference>
      <Reference URI="/xl/worksheets/sheet9.xml?ContentType=application/vnd.openxmlformats-officedocument.spreadsheetml.worksheet+xml">
        <DigestMethod Algorithm="http://www.w3.org/2001/04/xmlenc#sha256"/>
        <DigestValue>9pFPird2hwxa8YM7vlUbV5mzxRCjsWuDw1anDY5VT+4=</DigestValue>
      </Reference>
    </Manifest>
    <SignatureProperties>
      <SignatureProperty Id="idSignatureTime" Target="#idPackageSignature">
        <mdssi:SignatureTime xmlns:mdssi="http://schemas.openxmlformats.org/package/2006/digital-signature">
          <mdssi:Format>YYYY-MM-DDThh:mm:ssTZD</mdssi:Format>
          <mdssi:Value>2026-04-14T08:50:35Z</mdssi:Value>
        </mdssi:SignatureTime>
      </SignatureProperty>
    </SignatureProperties>
  </Object>
  <Object Id="idOfficeObject">
    <SignatureProperties>
      <SignatureProperty Id="idOfficeV1Details" Target="#idPackageSignature">
        <SignatureInfoV1 xmlns="http://schemas.microsoft.com/office/2006/digsig">
          <SetupID/>
          <SignatureText/>
          <SignatureImage/>
          <SignatureComments/>
          <WindowsVersion>10.0</WindowsVersion>
          <OfficeVersion>16.0.19822/27</OfficeVersion>
          <ApplicationVersion>16.0.19822</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1</SignatureType>
        </SignatureInfoV1>
      </SignatureProperty>
    </SignatureProperties>
  </Object>
  <Object>
    <xd:QualifyingProperties xmlns:xd="http://uri.etsi.org/01903/v1.3.2#" Target="#idPackageSignature">
      <xd:SignedProperties Id="idSignedProperties">
        <xd:SignedSignatureProperties>
          <xd:SigningTime>2026-04-14T08:50:35Z</xd:SigningTime>
          <xd:SigningCertificate>
            <xd:Cert>
              <xd:CertDigest>
                <DigestMethod Algorithm="http://www.w3.org/2001/04/xmlenc#sha256"/>
                <DigestValue>cxjCartATDpTFdewLEtvgRBAIqGk/+00Pj/oyoPPrWE=</DigestValue>
              </xd:CertDigest>
              <xd:IssuerSerial>
                <X509IssuerName>C=VN, O=VIETNAM POSTS AND TELECOMMUNICATIONS GROUP, CN=VNPT-CA SHA2</X509IssuerName>
                <X509SerialNumber>111660364325685836861750464515551089704</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MTCCBRmgAwIBAgIRAPxPdBtLwIlsrGAboi6avwQwDQYJKoZIhvcNAQELBQAwgaMxCzAJBgNVBAYTAlZOMTMwMQYDVQQKDCpNaW5pc3RyeSBvZiBJbmZvcm1hdGlvbiBhbmQgQ29tbXVuaWNhdGlvbnMxPDA6BgNVBAsMM05hdGlvbmFsIENlbnRyZSBvZiBEaWdpdGFsIFNpZ25hdHVyZSBBdXRoZW50aWNhdGlvbjEhMB8GA1UEAwwYVmlldG5hbSBOYXRpb25hbCBSb290IENBMB4XDTI0MDgzMDAzMjI1N1oXDTI5MDgzMDAzMjI1N1owWTEVMBMGA1UEAwwMVk5QVC1DQSBTSEEyMTMwMQYDVQQKDCpWSUVUTkFNIFBPU1RTIEFORCBURUxFQ09NTVVOSUNBVElPTlMgR1JPVVAxCzAJBgNVBAYTAlZOMIICIjANBgkqhkiG9w0BAQEFAAOCAg8AMIICCgKCAgEA1XQIJjEFlpyXbJN0KkWJxea3Dn/6fyF92gz+zuf9WLrtPUPBEe1Vn8NUt9YMg4zQXkFzbO4iX/1tyqK8O7/HwugJ1SyMLli/MAbkwKIOaA/XV+h/XHsv464slLDEtBCtvr02HJiHF6S9Mb+11X41uMZpz6GS4AmwojH37nZ4LZfQzgTmOHd9lJoyadmJEqQWZ1DMEyPILmjqdZ+miQiDHcjYLrmfUeQ9tyoVQa+U8bKBK9ZZuq1RCGapJqbptWYjlstJOd7b/fLRaWl4yR/vv2NMIbg9+ECpq/iWi3SQZ1YsmVPT3x74c0ZM5jMOwdFvRI+gHUqG9Ov0aCy5fpVNVirUSmyWitP9V0OoY67W/iXQWdi7I0KP1azZwHKcpmAZJqEzeBWtpXf/LYl84pyEl8yHJtIjfcGwNiPbJ0GzqTCY9eAejCfoshCgNIqt0xcT0Mzlif3b071sNRVvevBOgiKX76rJ784dme4njx4IE1/mIX8ajpnvi5ZqumIq062EkfcnhLM58avHBEJoc3MFKxdrDxMnieK83YysqWNTAp0kWgxPdzs2MkkLOsTyfI6D1e54I31Q2VaUVltOxMhzzuVE55+d2QAQj4wPaFqKU0h9VR7CfE9c/tGbbebI8c52T31jEnnjqqhnGDK17M/Jsoe86WsIQ6vWhHPJp5B1z78CAwEAAaOCAacwggGjMIHgBgNVHSMEgdgwgdWAFH7wh+2xuJ37CINvpBb98bisYpsBoYGppIGmMIGjMQswCQYDVQQGEwJWTjEzMDEGA1UECgwqTWluaXN0cnkgb2YgSW5mb3JtYXRpb24gYW5kIENvbW11bmljYXRpb25zMTwwOgYDVQQLDDNOYXRpb25hbCBDZW50cmUgb2YgRGlnaXRhbCBTaWduYXR1cmUgQXV0aGVudGljYXRpb24xITAfBgNVBAMMGFZpZXRuYW0gTmF0aW9uYWwgUm9vdCBDQYIRAJWSu4zurVokprj3HX0yO1owDgYDVR0PAQH/BAQDAgGGMB0GA1UdDgQWBBRrlcTEKSPKJxPLBPD9dOrNvQj/wTBCBggrBgEFBQcBAQQ2MDQwMgYIKwYBBQUHMAKGJmh0dHBzOi8vcm9vdGNhLmdvdi52bi9jcnQvdm5yY2EyNTYucDdiMBIGA1UdEwEB/wQIMAYBAf8CAQAwNwYDVR0fBDAwLjAsoCqgKIYmaHR0cHM6Ly9yb290Y2EuZ292LnZuL2NybC92bnJjYTI1Ni5jcmwwDQYJKoZIhvcNAQELBQADggIBAJzyb6x6SgKyHvAceKEd/K6ZAMt3050IDeNHDBQ14rfED4So8N0TJ+pNbplvt+Fn/SRzsh0u7+aLodc/TsW47Xub5BoRaEidiD7bTfI75NjPeT9iUMStSvMmF9re3tBW9eBP1t8N4lULOu9m2yF4/Z4uuuFV1SR0zVc1+W0pIwm7uDRs2gpbxGA+PO+SW3Ep2KH2dSWjfP80wazrOZ1AlgQ1n+g3CftEvS076QgRY2zsNDETqNHum81MFRaWgMFzH7yLdY13DxdzhagaaCbsXpvTa69T6/tYLfts/AqFI18EyuvCg9iq4MeWW1/BBeiPVoo8mhSriNAPQVm8e722BUihTpGTGYvyJEa8uO+sVYJcvojYzUul+DubmrS7Bq/5bL+igoNpzaVXNbMmbxeY+MX3IxxPtm8MzBsgfjzJNC8Weiz8wDw6d3e27NOx7pK8J49NpwbSh4fcqAtBiXdnQikQt0mx4PNuNA/u79oXBT7JdO592v+LCwnWuAZrvSOlStSmbrvzqzekupWXL/eDMHWFW+Vxp3CqlORqbDK9yeIVMxw8qrnIDX/IkYYOT9uUjsc4B9Arl/zFmGB56APcb4R8oTBGBFgvTd5XjAXevGr5FJMBeHoo4zRv2kn1O78UBWWUXsuOb7G0hCkXB9xU4jfk1MsjjbfovofrIWgqku61</xd:EncapsulatedX509Certificate>
          </xd:CertificateValues>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03B98E21EFB1F4E86E69DEC6A64B4BB" ma:contentTypeVersion="16" ma:contentTypeDescription="Create a new document." ma:contentTypeScope="" ma:versionID="5f82cf75e4fab7be1d36c90c9496bb4c">
  <xsd:schema xmlns:xsd="http://www.w3.org/2001/XMLSchema" xmlns:xs="http://www.w3.org/2001/XMLSchema" xmlns:p="http://schemas.microsoft.com/office/2006/metadata/properties" xmlns:ns2="2d87b2b9-95f2-405b-8a37-6f50b47e7082" xmlns:ns3="7907e26b-c062-4121-9ab8-5b70f5b7f882" targetNamespace="http://schemas.microsoft.com/office/2006/metadata/properties" ma:root="true" ma:fieldsID="5105e569fc53b2fbbc4e6883e041e7cd" ns2:_="" ns3:_="">
    <xsd:import namespace="2d87b2b9-95f2-405b-8a37-6f50b47e7082"/>
    <xsd:import namespace="7907e26b-c062-4121-9ab8-5b70f5b7f882"/>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Date"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Location" minOccurs="0"/>
                <xsd:element ref="ns2:MediaServiceBillingMetadata" minOccurs="0"/>
                <xsd:element ref="ns2:Category" minOccurs="0"/>
                <xsd:element ref="ns2:G_x1eed_iMC"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87b2b9-95f2-405b-8a37-6f50b47e708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Date" ma:index="11" nillable="true" ma:displayName="Date" ma:format="DateOnly" ma:internalName="Date">
      <xsd:simpleType>
        <xsd:restriction base="dms:DateTime"/>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0b71a908-9dae-4f72-9424-e8ff7903fbcc"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element name="MediaServiceBillingMetadata" ma:index="21" nillable="true" ma:displayName="MediaServiceBillingMetadata" ma:hidden="true" ma:internalName="MediaServiceBillingMetadata" ma:readOnly="true">
      <xsd:simpleType>
        <xsd:restriction base="dms:Note"/>
      </xsd:simpleType>
    </xsd:element>
    <xsd:element name="Category" ma:index="22" nillable="true" ma:displayName="Category" ma:format="Dropdown" ma:internalName="Category">
      <xsd:simpleType>
        <xsd:restriction base="dms:Choice">
          <xsd:enumeration value="Clean"/>
          <xsd:enumeration value="Draft"/>
          <xsd:enumeration value="Choice 3"/>
        </xsd:restriction>
      </xsd:simpleType>
    </xsd:element>
    <xsd:element name="G_x1eed_iMC" ma:index="23" nillable="true" ma:displayName="Gửi MC" ma:format="Dropdown" ma:internalName="G_x1eed_iMC">
      <xsd:simpleType>
        <xsd:restriction base="dms:Choice">
          <xsd:enumeration value="MC"/>
          <xsd:enumeration value="Choice 2"/>
          <xsd:enumeration value="Choice 3"/>
        </xsd:restriction>
      </xsd:simpleType>
    </xsd:element>
  </xsd:schema>
  <xsd:schema xmlns:xsd="http://www.w3.org/2001/XMLSchema" xmlns:xs="http://www.w3.org/2001/XMLSchema" xmlns:dms="http://schemas.microsoft.com/office/2006/documentManagement/types" xmlns:pc="http://schemas.microsoft.com/office/infopath/2007/PartnerControls" targetNamespace="7907e26b-c062-4121-9ab8-5b70f5b7f882"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286042ad-5d96-4d6e-aba8-31d427ad1407}" ma:internalName="TaxCatchAll" ma:showField="CatchAllData" ma:web="7907e26b-c062-4121-9ab8-5b70f5b7f88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7907e26b-c062-4121-9ab8-5b70f5b7f882" xsi:nil="true"/>
    <Date xmlns="2d87b2b9-95f2-405b-8a37-6f50b47e7082" xsi:nil="true"/>
    <Category xmlns="2d87b2b9-95f2-405b-8a37-6f50b47e7082" xsi:nil="true"/>
    <G_x1eed_iMC xmlns="2d87b2b9-95f2-405b-8a37-6f50b47e7082" xsi:nil="true"/>
    <lcf76f155ced4ddcb4097134ff3c332f xmlns="2d87b2b9-95f2-405b-8a37-6f50b47e7082">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FC95E47-888F-44DB-BE7C-3F0E3347BE9F}"/>
</file>

<file path=customXml/itemProps2.xml><?xml version="1.0" encoding="utf-8"?>
<ds:datastoreItem xmlns:ds="http://schemas.openxmlformats.org/officeDocument/2006/customXml" ds:itemID="{3900BE27-F56E-4802-85C7-6E4B9E41331C}"/>
</file>

<file path=customXml/itemProps3.xml><?xml version="1.0" encoding="utf-8"?>
<ds:datastoreItem xmlns:ds="http://schemas.openxmlformats.org/officeDocument/2006/customXml" ds:itemID="{A2E0F356-E86D-46A3-B102-AB2CFD66BF35}"/>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9</vt:i4>
      </vt:variant>
      <vt:variant>
        <vt:lpstr>Named Ranges</vt:lpstr>
      </vt:variant>
      <vt:variant>
        <vt:i4>16</vt:i4>
      </vt:variant>
    </vt:vector>
  </HeadingPairs>
  <TitlesOfParts>
    <vt:vector size="25" baseType="lpstr">
      <vt:lpstr>BCTaiSan_06027</vt:lpstr>
      <vt:lpstr>BCKetQuaHoatDong_06028</vt:lpstr>
      <vt:lpstr>BCDanhMucDauTu_06029</vt:lpstr>
      <vt:lpstr>BCHoatDongVay</vt:lpstr>
      <vt:lpstr>Khac_06030</vt:lpstr>
      <vt:lpstr>BCHanMucTuDoanhNN</vt:lpstr>
      <vt:lpstr>BCTaiSanDauTuGianTiepNN</vt:lpstr>
      <vt:lpstr>BCKQHDDauTuGianTiepNN</vt:lpstr>
      <vt:lpstr>BCDMDauTuGianTiepNN</vt:lpstr>
      <vt:lpstr>BCDanhMucDauTu_06029!Print_Area</vt:lpstr>
      <vt:lpstr>BCDMDauTuGianTiepNN!Print_Area</vt:lpstr>
      <vt:lpstr>BCHanMucTuDoanhNN!Print_Area</vt:lpstr>
      <vt:lpstr>BCKetQuaHoatDong_06028!Print_Area</vt:lpstr>
      <vt:lpstr>BCKQHDDauTuGianTiepNN!Print_Area</vt:lpstr>
      <vt:lpstr>BCTaiSan_06027!Print_Area</vt:lpstr>
      <vt:lpstr>BCTaiSanDauTuGianTiepNN!Print_Area</vt:lpstr>
      <vt:lpstr>Khac_06030!Print_Area</vt:lpstr>
      <vt:lpstr>BCDanhMucDauTu_06029!Print_Titles</vt:lpstr>
      <vt:lpstr>BCDMDauTuGianTiepNN!Print_Titles</vt:lpstr>
      <vt:lpstr>BCHanMucTuDoanhNN!Print_Titles</vt:lpstr>
      <vt:lpstr>BCKetQuaHoatDong_06028!Print_Titles</vt:lpstr>
      <vt:lpstr>BCKQHDDauTuGianTiepNN!Print_Titles</vt:lpstr>
      <vt:lpstr>BCTaiSan_06027!Print_Titles</vt:lpstr>
      <vt:lpstr>BCTaiSanDauTuGianTiepNN!Print_Titles</vt:lpstr>
      <vt:lpstr>Khac_06030!Print_Titles</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Tram, Tran Thi Anh [DFVN]</dc:creator>
  <cp:keywords>PUBLIC</cp:keywords>
  <dc:description>PUBLIC</dc:description>
  <cp:lastModifiedBy>TAM HUYNH</cp:lastModifiedBy>
  <dcterms:created xsi:type="dcterms:W3CDTF">2019-04-02T05:27:07Z</dcterms:created>
  <dcterms:modified xsi:type="dcterms:W3CDTF">2026-04-10T07:36:49Z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ource">
    <vt:lpwstr>Internal</vt:lpwstr>
  </property>
  <property fmtid="{D5CDD505-2E9C-101B-9397-08002B2CF9AE}" pid="3" name="Footers">
    <vt:lpwstr>Footers</vt:lpwstr>
  </property>
  <property fmtid="{D5CDD505-2E9C-101B-9397-08002B2CF9AE}" pid="4" name="Classification">
    <vt:lpwstr>PUBLIC</vt:lpwstr>
  </property>
  <property fmtid="{D5CDD505-2E9C-101B-9397-08002B2CF9AE}" pid="5" name="MSIP_Label_f851b4f6-a95e-46a7-8457-84c26f440032_Enabled">
    <vt:lpwstr>true</vt:lpwstr>
  </property>
  <property fmtid="{D5CDD505-2E9C-101B-9397-08002B2CF9AE}" pid="6" name="MSIP_Label_f851b4f6-a95e-46a7-8457-84c26f440032_SetDate">
    <vt:lpwstr>2026-04-10T07:35:15Z</vt:lpwstr>
  </property>
  <property fmtid="{D5CDD505-2E9C-101B-9397-08002B2CF9AE}" pid="7" name="MSIP_Label_f851b4f6-a95e-46a7-8457-84c26f440032_Method">
    <vt:lpwstr>Privileged</vt:lpwstr>
  </property>
  <property fmtid="{D5CDD505-2E9C-101B-9397-08002B2CF9AE}" pid="8" name="MSIP_Label_f851b4f6-a95e-46a7-8457-84c26f440032_Name">
    <vt:lpwstr>CLARESTRI</vt:lpwstr>
  </property>
  <property fmtid="{D5CDD505-2E9C-101B-9397-08002B2CF9AE}" pid="9" name="MSIP_Label_f851b4f6-a95e-46a7-8457-84c26f440032_SiteId">
    <vt:lpwstr>e0fd434d-ba64-497b-90d2-859c472e1a92</vt:lpwstr>
  </property>
  <property fmtid="{D5CDD505-2E9C-101B-9397-08002B2CF9AE}" pid="10" name="MSIP_Label_f851b4f6-a95e-46a7-8457-84c26f440032_ActionId">
    <vt:lpwstr>323f3c02-ac64-4bc5-bcc7-28b8cb9d941f</vt:lpwstr>
  </property>
  <property fmtid="{D5CDD505-2E9C-101B-9397-08002B2CF9AE}" pid="11" name="MSIP_Label_f851b4f6-a95e-46a7-8457-84c26f440032_ContentBits">
    <vt:lpwstr>2</vt:lpwstr>
  </property>
  <property fmtid="{D5CDD505-2E9C-101B-9397-08002B2CF9AE}" pid="12" name="MSIP_Label_f851b4f6-a95e-46a7-8457-84c26f440032_Tag">
    <vt:lpwstr>10, 0, 1, 1</vt:lpwstr>
  </property>
  <property fmtid="{D5CDD505-2E9C-101B-9397-08002B2CF9AE}" pid="13" name="ContentTypeId">
    <vt:lpwstr>0x010100703B98E21EFB1F4E86E69DEC6A64B4BB</vt:lpwstr>
  </property>
  <property fmtid="{D5CDD505-2E9C-101B-9397-08002B2CF9AE}" pid="14" name="MediaServiceImageTags">
    <vt:lpwstr/>
  </property>
</Properties>
</file>